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notesMasterIdLst>
    <p:notesMasterId r:id="rId20"/>
  </p:notesMasterIdLst>
  <p:sldIdLst>
    <p:sldId id="257" r:id="rId5"/>
    <p:sldId id="260" r:id="rId6"/>
    <p:sldId id="259" r:id="rId7"/>
    <p:sldId id="266" r:id="rId8"/>
    <p:sldId id="258" r:id="rId9"/>
    <p:sldId id="261" r:id="rId10"/>
    <p:sldId id="262" r:id="rId11"/>
    <p:sldId id="263" r:id="rId12"/>
    <p:sldId id="267" r:id="rId13"/>
    <p:sldId id="268" r:id="rId14"/>
    <p:sldId id="269" r:id="rId15"/>
    <p:sldId id="265" r:id="rId16"/>
    <p:sldId id="264" r:id="rId17"/>
    <p:sldId id="270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DEE78C-873A-4AE0-8806-7DBB1EE12705}" v="126" dt="2021-11-04T03:14:28.706"/>
    <p1510:client id="{21E0C49E-2C0C-40B7-B83B-1847F6F13785}" v="7" dt="2021-11-03T14:59:23.482"/>
    <p1510:client id="{2271AFA4-86DF-49CF-BDD2-398C400E084F}" v="186" dt="2021-11-03T12:26:16.269"/>
    <p1510:client id="{23D3C3A7-FF70-4DB2-A371-BFDDF959B030}" v="546" dt="2021-11-03T15:53:03.397"/>
    <p1510:client id="{2811B017-9380-4BEC-B15E-69C8479F3166}" v="1301" dt="2021-11-03T16:57:36.111"/>
    <p1510:client id="{543A2B3E-D2A8-4FE7-A1A7-229A058F7917}" v="80" dt="2021-11-03T14:50:38.507"/>
    <p1510:client id="{5BA7E93D-CC40-43FB-A924-C19CE5E2983C}" v="719" dt="2021-11-03T19:08:12.503"/>
    <p1510:client id="{5D0D72C1-0DE2-4F6B-AC22-32559DEF6B2B}" v="662" dt="2021-11-04T02:54:23.927"/>
    <p1510:client id="{7688B1B3-84E7-4086-A92F-20101A808724}" v="105" dt="2021-11-04T04:07:46.004"/>
    <p1510:client id="{92F45051-D8BD-4207-BD5D-9FE358B5A325}" v="193" dt="2021-11-04T11:11:02.095"/>
    <p1510:client id="{9C5D4DCA-0771-4FE4-B25E-8627F918D09E}" vWet="2" dt="2021-11-04T02:14:12.803"/>
    <p1510:client id="{A0D8DA70-3D33-40FC-974D-CF28E3CD0BF4}" v="45" dt="2021-11-03T17:25:38.414"/>
    <p1510:client id="{B8EBC6EC-33E0-4D3D-912F-F491B895C321}" v="103" dt="2021-11-03T18:04:08.233"/>
    <p1510:client id="{BC4FA730-F490-4396-99D3-0EA9156354C6}" v="265" dt="2021-11-04T02:25:18.240"/>
    <p1510:client id="{CE4E0E31-B406-4DCC-B0CC-6B35CE3E293B}" v="1595" dt="2021-11-03T04:39:18.053"/>
    <p1510:client id="{D6C9E2DA-70AE-437F-82B2-8C6BBF120DAD}" v="349" dt="2021-11-03T18:26:44.617"/>
    <p1510:client id="{E8038B31-A1E4-41F8-8422-E4E6F12B46F9}" v="1421" dt="2021-11-03T18:31:44.819"/>
    <p1510:client id="{E81E90CE-6EF4-4C3F-9CF4-00DA260F6BBB}" v="6058" dt="2021-11-04T03:59:27.6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n, Chanbopich CDT (EDU)" userId="S::chanbopich.tann@uscga.edu::3493d445-4f00-4b2d-9058-b76b0e2794c7" providerId="AD" clId="Web-{A319F50C-A172-4087-8D73-76440E76C8DD}"/>
    <pc:docChg chg="addSld modSld">
      <pc:chgData name="Tann, Chanbopich CDT (EDU)" userId="S::chanbopich.tann@uscga.edu::3493d445-4f00-4b2d-9058-b76b0e2794c7" providerId="AD" clId="Web-{A319F50C-A172-4087-8D73-76440E76C8DD}" dt="2021-11-02T12:39:38.578" v="54" actId="20577"/>
      <pc:docMkLst>
        <pc:docMk/>
      </pc:docMkLst>
      <pc:sldChg chg="modSp">
        <pc:chgData name="Tann, Chanbopich CDT (EDU)" userId="S::chanbopich.tann@uscga.edu::3493d445-4f00-4b2d-9058-b76b0e2794c7" providerId="AD" clId="Web-{A319F50C-A172-4087-8D73-76440E76C8DD}" dt="2021-11-02T12:33:58.431" v="27" actId="20577"/>
        <pc:sldMkLst>
          <pc:docMk/>
          <pc:sldMk cId="109857222" sldId="256"/>
        </pc:sldMkLst>
        <pc:spChg chg="mod">
          <ac:chgData name="Tann, Chanbopich CDT (EDU)" userId="S::chanbopich.tann@uscga.edu::3493d445-4f00-4b2d-9058-b76b0e2794c7" providerId="AD" clId="Web-{A319F50C-A172-4087-8D73-76440E76C8DD}" dt="2021-11-02T12:33:58.431" v="27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new">
        <pc:chgData name="Tann, Chanbopich CDT (EDU)" userId="S::chanbopich.tann@uscga.edu::3493d445-4f00-4b2d-9058-b76b0e2794c7" providerId="AD" clId="Web-{A319F50C-A172-4087-8D73-76440E76C8DD}" dt="2021-11-02T12:39:38.578" v="54" actId="20577"/>
        <pc:sldMkLst>
          <pc:docMk/>
          <pc:sldMk cId="3618453626" sldId="257"/>
        </pc:sldMkLst>
        <pc:spChg chg="mod">
          <ac:chgData name="Tann, Chanbopich CDT (EDU)" userId="S::chanbopich.tann@uscga.edu::3493d445-4f00-4b2d-9058-b76b0e2794c7" providerId="AD" clId="Web-{A319F50C-A172-4087-8D73-76440E76C8DD}" dt="2021-11-02T12:39:38.578" v="54" actId="20577"/>
          <ac:spMkLst>
            <pc:docMk/>
            <pc:sldMk cId="3618453626" sldId="257"/>
            <ac:spMk id="2" creationId="{0848104C-1177-498F-B9FB-F9E9AD09DB49}"/>
          </ac:spMkLst>
        </pc:spChg>
      </pc:sldChg>
      <pc:sldChg chg="new">
        <pc:chgData name="Tann, Chanbopich CDT (EDU)" userId="S::chanbopich.tann@uscga.edu::3493d445-4f00-4b2d-9058-b76b0e2794c7" providerId="AD" clId="Web-{A319F50C-A172-4087-8D73-76440E76C8DD}" dt="2021-11-02T12:33:42.337" v="1"/>
        <pc:sldMkLst>
          <pc:docMk/>
          <pc:sldMk cId="2943635163" sldId="258"/>
        </pc:sldMkLst>
      </pc:sldChg>
      <pc:sldChg chg="modSp new">
        <pc:chgData name="Tann, Chanbopich CDT (EDU)" userId="S::chanbopich.tann@uscga.edu::3493d445-4f00-4b2d-9058-b76b0e2794c7" providerId="AD" clId="Web-{A319F50C-A172-4087-8D73-76440E76C8DD}" dt="2021-11-02T12:39:17.593" v="40" actId="20577"/>
        <pc:sldMkLst>
          <pc:docMk/>
          <pc:sldMk cId="3003318238" sldId="259"/>
        </pc:sldMkLst>
        <pc:spChg chg="mod">
          <ac:chgData name="Tann, Chanbopich CDT (EDU)" userId="S::chanbopich.tann@uscga.edu::3493d445-4f00-4b2d-9058-b76b0e2794c7" providerId="AD" clId="Web-{A319F50C-A172-4087-8D73-76440E76C8DD}" dt="2021-11-02T12:39:17.593" v="40" actId="20577"/>
          <ac:spMkLst>
            <pc:docMk/>
            <pc:sldMk cId="3003318238" sldId="259"/>
            <ac:spMk id="2" creationId="{FF8EB47E-B9D6-475B-A49A-9B6D8041AA5A}"/>
          </ac:spMkLst>
        </pc:spChg>
      </pc:sldChg>
    </pc:docChg>
  </pc:docChgLst>
  <pc:docChgLst>
    <pc:chgData name="Barlow, Ryan CDT (EDU)" userId="S::ryan.c.barlow@uscga.edu::a8ff858d-4b7a-45e1-97a8-d966866c0c31" providerId="AD" clId="Web-{5BA7E93D-CC40-43FB-A924-C19CE5E2983C}"/>
    <pc:docChg chg="modSld">
      <pc:chgData name="Barlow, Ryan CDT (EDU)" userId="S::ryan.c.barlow@uscga.edu::a8ff858d-4b7a-45e1-97a8-d966866c0c31" providerId="AD" clId="Web-{5BA7E93D-CC40-43FB-A924-C19CE5E2983C}" dt="2021-11-03T19:08:12.503" v="745" actId="20577"/>
      <pc:docMkLst>
        <pc:docMk/>
      </pc:docMkLst>
      <pc:sldChg chg="modSp">
        <pc:chgData name="Barlow, Ryan CDT (EDU)" userId="S::ryan.c.barlow@uscga.edu::a8ff858d-4b7a-45e1-97a8-d966866c0c31" providerId="AD" clId="Web-{5BA7E93D-CC40-43FB-A924-C19CE5E2983C}" dt="2021-11-03T17:33:34" v="150" actId="20577"/>
        <pc:sldMkLst>
          <pc:docMk/>
          <pc:sldMk cId="3003318238" sldId="259"/>
        </pc:sldMkLst>
        <pc:graphicFrameChg chg="modGraphic">
          <ac:chgData name="Barlow, Ryan CDT (EDU)" userId="S::ryan.c.barlow@uscga.edu::a8ff858d-4b7a-45e1-97a8-d966866c0c31" providerId="AD" clId="Web-{5BA7E93D-CC40-43FB-A924-C19CE5E2983C}" dt="2021-11-03T17:33:34" v="150" actId="20577"/>
          <ac:graphicFrameMkLst>
            <pc:docMk/>
            <pc:sldMk cId="3003318238" sldId="259"/>
            <ac:graphicFrameMk id="20" creationId="{3EE94CAC-05E1-48B2-8BCD-93867025191B}"/>
          </ac:graphicFrameMkLst>
        </pc:graphicFrameChg>
      </pc:sldChg>
      <pc:sldChg chg="modSp">
        <pc:chgData name="Barlow, Ryan CDT (EDU)" userId="S::ryan.c.barlow@uscga.edu::a8ff858d-4b7a-45e1-97a8-d966866c0c31" providerId="AD" clId="Web-{5BA7E93D-CC40-43FB-A924-C19CE5E2983C}" dt="2021-11-03T17:41:38.908" v="186" actId="20577"/>
        <pc:sldMkLst>
          <pc:docMk/>
          <pc:sldMk cId="3646195374" sldId="264"/>
        </pc:sldMkLst>
        <pc:spChg chg="mod">
          <ac:chgData name="Barlow, Ryan CDT (EDU)" userId="S::ryan.c.barlow@uscga.edu::a8ff858d-4b7a-45e1-97a8-d966866c0c31" providerId="AD" clId="Web-{5BA7E93D-CC40-43FB-A924-C19CE5E2983C}" dt="2021-11-03T17:41:38.908" v="186" actId="20577"/>
          <ac:spMkLst>
            <pc:docMk/>
            <pc:sldMk cId="3646195374" sldId="264"/>
            <ac:spMk id="3" creationId="{D74677FE-0FEB-4ABA-BE9E-94278C4CF3E9}"/>
          </ac:spMkLst>
        </pc:spChg>
      </pc:sldChg>
      <pc:sldChg chg="modSp modNotes">
        <pc:chgData name="Barlow, Ryan CDT (EDU)" userId="S::ryan.c.barlow@uscga.edu::a8ff858d-4b7a-45e1-97a8-d966866c0c31" providerId="AD" clId="Web-{5BA7E93D-CC40-43FB-A924-C19CE5E2983C}" dt="2021-11-03T19:08:12.503" v="745" actId="20577"/>
        <pc:sldMkLst>
          <pc:docMk/>
          <pc:sldMk cId="2245665104" sldId="265"/>
        </pc:sldMkLst>
        <pc:spChg chg="mod">
          <ac:chgData name="Barlow, Ryan CDT (EDU)" userId="S::ryan.c.barlow@uscga.edu::a8ff858d-4b7a-45e1-97a8-d966866c0c31" providerId="AD" clId="Web-{5BA7E93D-CC40-43FB-A924-C19CE5E2983C}" dt="2021-11-03T19:08:12.503" v="745" actId="20577"/>
          <ac:spMkLst>
            <pc:docMk/>
            <pc:sldMk cId="2245665104" sldId="265"/>
            <ac:spMk id="3" creationId="{0CB6DA88-2357-406D-B7AE-42007B6F6FE1}"/>
          </ac:spMkLst>
        </pc:spChg>
      </pc:sldChg>
      <pc:sldChg chg="modSp modNotes">
        <pc:chgData name="Barlow, Ryan CDT (EDU)" userId="S::ryan.c.barlow@uscga.edu::a8ff858d-4b7a-45e1-97a8-d966866c0c31" providerId="AD" clId="Web-{5BA7E93D-CC40-43FB-A924-C19CE5E2983C}" dt="2021-11-03T17:58:53.758" v="539" actId="20577"/>
        <pc:sldMkLst>
          <pc:docMk/>
          <pc:sldMk cId="2253382342" sldId="267"/>
        </pc:sldMkLst>
        <pc:spChg chg="mod">
          <ac:chgData name="Barlow, Ryan CDT (EDU)" userId="S::ryan.c.barlow@uscga.edu::a8ff858d-4b7a-45e1-97a8-d966866c0c31" providerId="AD" clId="Web-{5BA7E93D-CC40-43FB-A924-C19CE5E2983C}" dt="2021-11-03T17:58:53.758" v="539" actId="20577"/>
          <ac:spMkLst>
            <pc:docMk/>
            <pc:sldMk cId="2253382342" sldId="267"/>
            <ac:spMk id="3" creationId="{392CCA35-3850-475D-B466-61AD7D2DFD88}"/>
          </ac:spMkLst>
        </pc:spChg>
        <pc:picChg chg="mod modCrop">
          <ac:chgData name="Barlow, Ryan CDT (EDU)" userId="S::ryan.c.barlow@uscga.edu::a8ff858d-4b7a-45e1-97a8-d966866c0c31" providerId="AD" clId="Web-{5BA7E93D-CC40-43FB-A924-C19CE5E2983C}" dt="2021-11-03T17:55:31.048" v="353"/>
          <ac:picMkLst>
            <pc:docMk/>
            <pc:sldMk cId="2253382342" sldId="267"/>
            <ac:picMk id="4" creationId="{DD0C509E-F04A-4114-A448-CB37E637D3C6}"/>
          </ac:picMkLst>
        </pc:picChg>
      </pc:sldChg>
    </pc:docChg>
  </pc:docChgLst>
  <pc:docChgLst>
    <pc:chgData name="Moorer, Wilson CDT (EDU)" userId="S::wilson.j.moorer@uscga.edu::20dfd069-e9c3-468c-a725-a5f25b7d9cbd" providerId="AD" clId="Web-{BC4FA730-F490-4396-99D3-0EA9156354C6}"/>
    <pc:docChg chg="modSld">
      <pc:chgData name="Moorer, Wilson CDT (EDU)" userId="S::wilson.j.moorer@uscga.edu::20dfd069-e9c3-468c-a725-a5f25b7d9cbd" providerId="AD" clId="Web-{BC4FA730-F490-4396-99D3-0EA9156354C6}" dt="2021-11-04T02:25:18.240" v="269" actId="20577"/>
      <pc:docMkLst>
        <pc:docMk/>
      </pc:docMkLst>
      <pc:sldChg chg="modSp modNotes">
        <pc:chgData name="Moorer, Wilson CDT (EDU)" userId="S::wilson.j.moorer@uscga.edu::20dfd069-e9c3-468c-a725-a5f25b7d9cbd" providerId="AD" clId="Web-{BC4FA730-F490-4396-99D3-0EA9156354C6}" dt="2021-11-04T02:25:18.240" v="269" actId="20577"/>
        <pc:sldMkLst>
          <pc:docMk/>
          <pc:sldMk cId="2615215994" sldId="262"/>
        </pc:sldMkLst>
        <pc:spChg chg="mod">
          <ac:chgData name="Moorer, Wilson CDT (EDU)" userId="S::wilson.j.moorer@uscga.edu::20dfd069-e9c3-468c-a725-a5f25b7d9cbd" providerId="AD" clId="Web-{BC4FA730-F490-4396-99D3-0EA9156354C6}" dt="2021-11-04T02:25:18.240" v="269" actId="20577"/>
          <ac:spMkLst>
            <pc:docMk/>
            <pc:sldMk cId="2615215994" sldId="262"/>
            <ac:spMk id="3" creationId="{48AAB57C-BE0B-4D1F-ADE9-DF4576C7E5F3}"/>
          </ac:spMkLst>
        </pc:spChg>
      </pc:sldChg>
      <pc:sldChg chg="modSp">
        <pc:chgData name="Moorer, Wilson CDT (EDU)" userId="S::wilson.j.moorer@uscga.edu::20dfd069-e9c3-468c-a725-a5f25b7d9cbd" providerId="AD" clId="Web-{BC4FA730-F490-4396-99D3-0EA9156354C6}" dt="2021-11-04T02:18:50.670" v="203" actId="20577"/>
        <pc:sldMkLst>
          <pc:docMk/>
          <pc:sldMk cId="3646195374" sldId="264"/>
        </pc:sldMkLst>
        <pc:spChg chg="mod">
          <ac:chgData name="Moorer, Wilson CDT (EDU)" userId="S::wilson.j.moorer@uscga.edu::20dfd069-e9c3-468c-a725-a5f25b7d9cbd" providerId="AD" clId="Web-{BC4FA730-F490-4396-99D3-0EA9156354C6}" dt="2021-11-04T02:18:50.670" v="203" actId="20577"/>
          <ac:spMkLst>
            <pc:docMk/>
            <pc:sldMk cId="3646195374" sldId="264"/>
            <ac:spMk id="3" creationId="{D74677FE-0FEB-4ABA-BE9E-94278C4CF3E9}"/>
          </ac:spMkLst>
        </pc:spChg>
      </pc:sldChg>
    </pc:docChg>
  </pc:docChgLst>
  <pc:docChgLst>
    <pc:chgData name="Tann, Chanbopich CDT (EDU)" userId="S::chanbopich.tann@uscga.edu::3493d445-4f00-4b2d-9058-b76b0e2794c7" providerId="AD" clId="Web-{E013D8EB-3FFC-4714-A1DB-706DD36F28AB}"/>
    <pc:docChg chg="modSld sldOrd">
      <pc:chgData name="Tann, Chanbopich CDT (EDU)" userId="S::chanbopich.tann@uscga.edu::3493d445-4f00-4b2d-9058-b76b0e2794c7" providerId="AD" clId="Web-{E013D8EB-3FFC-4714-A1DB-706DD36F28AB}" dt="2021-11-03T01:31:07.060" v="70"/>
      <pc:docMkLst>
        <pc:docMk/>
      </pc:docMkLst>
      <pc:sldChg chg="addSp modSp ord modNotes">
        <pc:chgData name="Tann, Chanbopich CDT (EDU)" userId="S::chanbopich.tann@uscga.edu::3493d445-4f00-4b2d-9058-b76b0e2794c7" providerId="AD" clId="Web-{E013D8EB-3FFC-4714-A1DB-706DD36F28AB}" dt="2021-11-03T01:31:07.060" v="70"/>
        <pc:sldMkLst>
          <pc:docMk/>
          <pc:sldMk cId="141852426" sldId="260"/>
        </pc:sldMkLst>
        <pc:spChg chg="mod">
          <ac:chgData name="Tann, Chanbopich CDT (EDU)" userId="S::chanbopich.tann@uscga.edu::3493d445-4f00-4b2d-9058-b76b0e2794c7" providerId="AD" clId="Web-{E013D8EB-3FFC-4714-A1DB-706DD36F28AB}" dt="2021-11-03T01:28:20.987" v="53" actId="20577"/>
          <ac:spMkLst>
            <pc:docMk/>
            <pc:sldMk cId="141852426" sldId="260"/>
            <ac:spMk id="2" creationId="{A4E6649B-BED7-4895-A764-FD290AF8BB7A}"/>
          </ac:spMkLst>
        </pc:spChg>
        <pc:spChg chg="mod">
          <ac:chgData name="Tann, Chanbopich CDT (EDU)" userId="S::chanbopich.tann@uscga.edu::3493d445-4f00-4b2d-9058-b76b0e2794c7" providerId="AD" clId="Web-{E013D8EB-3FFC-4714-A1DB-706DD36F28AB}" dt="2021-11-03T01:28:47.145" v="64" actId="20577"/>
          <ac:spMkLst>
            <pc:docMk/>
            <pc:sldMk cId="141852426" sldId="260"/>
            <ac:spMk id="3" creationId="{ACE15746-47F0-4245-AEE8-CFC67040637F}"/>
          </ac:spMkLst>
        </pc:spChg>
        <pc:spChg chg="add mod">
          <ac:chgData name="Tann, Chanbopich CDT (EDU)" userId="S::chanbopich.tann@uscga.edu::3493d445-4f00-4b2d-9058-b76b0e2794c7" providerId="AD" clId="Web-{E013D8EB-3FFC-4714-A1DB-706DD36F28AB}" dt="2021-11-03T01:28:50.052" v="67" actId="20577"/>
          <ac:spMkLst>
            <pc:docMk/>
            <pc:sldMk cId="141852426" sldId="260"/>
            <ac:spMk id="5" creationId="{24A13661-84EB-4318-9FFB-5849A44DBC10}"/>
          </ac:spMkLst>
        </pc:spChg>
      </pc:sldChg>
    </pc:docChg>
  </pc:docChgLst>
  <pc:docChgLst>
    <pc:chgData name="Raymond, Patrick CDT (EDU)" userId="S::patrick.d.raymond@uscga.edu::410f8150-2091-4dfe-a2b6-193c2a838e19" providerId="AD" clId="Web-{B6F7DD73-4FCC-427E-BC72-BF9D8208621E}"/>
    <pc:docChg chg="addSld modSld">
      <pc:chgData name="Raymond, Patrick CDT (EDU)" userId="S::patrick.d.raymond@uscga.edu::410f8150-2091-4dfe-a2b6-193c2a838e19" providerId="AD" clId="Web-{B6F7DD73-4FCC-427E-BC72-BF9D8208621E}" dt="2021-11-02T12:53:31.792" v="228"/>
      <pc:docMkLst>
        <pc:docMk/>
      </pc:docMkLst>
      <pc:sldChg chg="modSp">
        <pc:chgData name="Raymond, Patrick CDT (EDU)" userId="S::patrick.d.raymond@uscga.edu::410f8150-2091-4dfe-a2b6-193c2a838e19" providerId="AD" clId="Web-{B6F7DD73-4FCC-427E-BC72-BF9D8208621E}" dt="2021-11-02T12:49:10.193" v="76" actId="20577"/>
        <pc:sldMkLst>
          <pc:docMk/>
          <pc:sldMk cId="2943635163" sldId="258"/>
        </pc:sldMkLst>
        <pc:spChg chg="mod">
          <ac:chgData name="Raymond, Patrick CDT (EDU)" userId="S::patrick.d.raymond@uscga.edu::410f8150-2091-4dfe-a2b6-193c2a838e19" providerId="AD" clId="Web-{B6F7DD73-4FCC-427E-BC72-BF9D8208621E}" dt="2021-11-02T12:48:55.661" v="50" actId="20577"/>
          <ac:spMkLst>
            <pc:docMk/>
            <pc:sldMk cId="2943635163" sldId="258"/>
            <ac:spMk id="2" creationId="{63CD93DB-3D74-4A77-8F7B-0E7088888F33}"/>
          </ac:spMkLst>
        </pc:spChg>
        <pc:spChg chg="mod">
          <ac:chgData name="Raymond, Patrick CDT (EDU)" userId="S::patrick.d.raymond@uscga.edu::410f8150-2091-4dfe-a2b6-193c2a838e19" providerId="AD" clId="Web-{B6F7DD73-4FCC-427E-BC72-BF9D8208621E}" dt="2021-11-02T12:49:10.193" v="76" actId="20577"/>
          <ac:spMkLst>
            <pc:docMk/>
            <pc:sldMk cId="2943635163" sldId="258"/>
            <ac:spMk id="3" creationId="{17D6A6EB-8F7C-4BBD-A4E9-68492EF98632}"/>
          </ac:spMkLst>
        </pc:spChg>
      </pc:sldChg>
      <pc:sldChg chg="modSp new">
        <pc:chgData name="Raymond, Patrick CDT (EDU)" userId="S::patrick.d.raymond@uscga.edu::410f8150-2091-4dfe-a2b6-193c2a838e19" providerId="AD" clId="Web-{B6F7DD73-4FCC-427E-BC72-BF9D8208621E}" dt="2021-11-02T12:48:49.583" v="36" actId="20577"/>
        <pc:sldMkLst>
          <pc:docMk/>
          <pc:sldMk cId="141852426" sldId="260"/>
        </pc:sldMkLst>
        <pc:spChg chg="mod">
          <ac:chgData name="Raymond, Patrick CDT (EDU)" userId="S::patrick.d.raymond@uscga.edu::410f8150-2091-4dfe-a2b6-193c2a838e19" providerId="AD" clId="Web-{B6F7DD73-4FCC-427E-BC72-BF9D8208621E}" dt="2021-11-02T12:46:50.690" v="6" actId="20577"/>
          <ac:spMkLst>
            <pc:docMk/>
            <pc:sldMk cId="141852426" sldId="260"/>
            <ac:spMk id="2" creationId="{A4E6649B-BED7-4895-A764-FD290AF8BB7A}"/>
          </ac:spMkLst>
        </pc:spChg>
        <pc:spChg chg="mod">
          <ac:chgData name="Raymond, Patrick CDT (EDU)" userId="S::patrick.d.raymond@uscga.edu::410f8150-2091-4dfe-a2b6-193c2a838e19" providerId="AD" clId="Web-{B6F7DD73-4FCC-427E-BC72-BF9D8208621E}" dt="2021-11-02T12:48:49.583" v="36" actId="20577"/>
          <ac:spMkLst>
            <pc:docMk/>
            <pc:sldMk cId="141852426" sldId="260"/>
            <ac:spMk id="3" creationId="{ACE15746-47F0-4245-AEE8-CFC67040637F}"/>
          </ac:spMkLst>
        </pc:spChg>
      </pc:sldChg>
      <pc:sldChg chg="modSp new">
        <pc:chgData name="Raymond, Patrick CDT (EDU)" userId="S::patrick.d.raymond@uscga.edu::410f8150-2091-4dfe-a2b6-193c2a838e19" providerId="AD" clId="Web-{B6F7DD73-4FCC-427E-BC72-BF9D8208621E}" dt="2021-11-02T12:49:24.209" v="111" actId="20577"/>
        <pc:sldMkLst>
          <pc:docMk/>
          <pc:sldMk cId="4090680614" sldId="261"/>
        </pc:sldMkLst>
        <pc:spChg chg="mod">
          <ac:chgData name="Raymond, Patrick CDT (EDU)" userId="S::patrick.d.raymond@uscga.edu::410f8150-2091-4dfe-a2b6-193c2a838e19" providerId="AD" clId="Web-{B6F7DD73-4FCC-427E-BC72-BF9D8208621E}" dt="2021-11-02T12:49:24.209" v="111" actId="20577"/>
          <ac:spMkLst>
            <pc:docMk/>
            <pc:sldMk cId="4090680614" sldId="261"/>
            <ac:spMk id="2" creationId="{9E1C1EB7-2C00-44AD-B255-84DC8A1269AC}"/>
          </ac:spMkLst>
        </pc:spChg>
      </pc:sldChg>
      <pc:sldChg chg="modSp new">
        <pc:chgData name="Raymond, Patrick CDT (EDU)" userId="S::patrick.d.raymond@uscga.edu::410f8150-2091-4dfe-a2b6-193c2a838e19" providerId="AD" clId="Web-{B6F7DD73-4FCC-427E-BC72-BF9D8208621E}" dt="2021-11-02T12:49:49.912" v="164" actId="20577"/>
        <pc:sldMkLst>
          <pc:docMk/>
          <pc:sldMk cId="2615215994" sldId="262"/>
        </pc:sldMkLst>
        <pc:spChg chg="mod">
          <ac:chgData name="Raymond, Patrick CDT (EDU)" userId="S::patrick.d.raymond@uscga.edu::410f8150-2091-4dfe-a2b6-193c2a838e19" providerId="AD" clId="Web-{B6F7DD73-4FCC-427E-BC72-BF9D8208621E}" dt="2021-11-02T12:49:40.444" v="131" actId="20577"/>
          <ac:spMkLst>
            <pc:docMk/>
            <pc:sldMk cId="2615215994" sldId="262"/>
            <ac:spMk id="2" creationId="{F737B0A3-0C64-4C25-B249-FF812E8B3833}"/>
          </ac:spMkLst>
        </pc:spChg>
        <pc:spChg chg="mod">
          <ac:chgData name="Raymond, Patrick CDT (EDU)" userId="S::patrick.d.raymond@uscga.edu::410f8150-2091-4dfe-a2b6-193c2a838e19" providerId="AD" clId="Web-{B6F7DD73-4FCC-427E-BC72-BF9D8208621E}" dt="2021-11-02T12:49:49.912" v="164" actId="20577"/>
          <ac:spMkLst>
            <pc:docMk/>
            <pc:sldMk cId="2615215994" sldId="262"/>
            <ac:spMk id="3" creationId="{48AAB57C-BE0B-4D1F-ADE9-DF4576C7E5F3}"/>
          </ac:spMkLst>
        </pc:spChg>
      </pc:sldChg>
      <pc:sldChg chg="modSp new">
        <pc:chgData name="Raymond, Patrick CDT (EDU)" userId="S::patrick.d.raymond@uscga.edu::410f8150-2091-4dfe-a2b6-193c2a838e19" providerId="AD" clId="Web-{B6F7DD73-4FCC-427E-BC72-BF9D8208621E}" dt="2021-11-02T12:50:48.257" v="192" actId="20577"/>
        <pc:sldMkLst>
          <pc:docMk/>
          <pc:sldMk cId="3288501166" sldId="263"/>
        </pc:sldMkLst>
        <pc:spChg chg="mod">
          <ac:chgData name="Raymond, Patrick CDT (EDU)" userId="S::patrick.d.raymond@uscga.edu::410f8150-2091-4dfe-a2b6-193c2a838e19" providerId="AD" clId="Web-{B6F7DD73-4FCC-427E-BC72-BF9D8208621E}" dt="2021-11-02T12:50:48.257" v="192" actId="20577"/>
          <ac:spMkLst>
            <pc:docMk/>
            <pc:sldMk cId="3288501166" sldId="263"/>
            <ac:spMk id="2" creationId="{AAAE7CC4-AE79-4585-89CA-2DB355D0AF9F}"/>
          </ac:spMkLst>
        </pc:spChg>
      </pc:sldChg>
      <pc:sldChg chg="modSp new">
        <pc:chgData name="Raymond, Patrick CDT (EDU)" userId="S::patrick.d.raymond@uscga.edu::410f8150-2091-4dfe-a2b6-193c2a838e19" providerId="AD" clId="Web-{B6F7DD73-4FCC-427E-BC72-BF9D8208621E}" dt="2021-11-02T12:53:27.651" v="227" actId="20577"/>
        <pc:sldMkLst>
          <pc:docMk/>
          <pc:sldMk cId="3646195374" sldId="264"/>
        </pc:sldMkLst>
        <pc:spChg chg="mod">
          <ac:chgData name="Raymond, Patrick CDT (EDU)" userId="S::patrick.d.raymond@uscga.edu::410f8150-2091-4dfe-a2b6-193c2a838e19" providerId="AD" clId="Web-{B6F7DD73-4FCC-427E-BC72-BF9D8208621E}" dt="2021-11-02T12:53:27.651" v="227" actId="20577"/>
          <ac:spMkLst>
            <pc:docMk/>
            <pc:sldMk cId="3646195374" sldId="264"/>
            <ac:spMk id="2" creationId="{9063171C-7326-4B35-957F-4555CD4332A7}"/>
          </ac:spMkLst>
        </pc:spChg>
      </pc:sldChg>
      <pc:sldChg chg="new">
        <pc:chgData name="Raymond, Patrick CDT (EDU)" userId="S::patrick.d.raymond@uscga.edu::410f8150-2091-4dfe-a2b6-193c2a838e19" providerId="AD" clId="Web-{B6F7DD73-4FCC-427E-BC72-BF9D8208621E}" dt="2021-11-02T12:53:31.792" v="228"/>
        <pc:sldMkLst>
          <pc:docMk/>
          <pc:sldMk cId="2245665104" sldId="265"/>
        </pc:sldMkLst>
      </pc:sldChg>
    </pc:docChg>
  </pc:docChgLst>
  <pc:docChgLst>
    <pc:chgData name="Barlow, Ryan CDT (EDU)" userId="S::ryan.c.barlow@uscga.edu::a8ff858d-4b7a-45e1-97a8-d966866c0c31" providerId="AD" clId="Web-{CE4E0E31-B406-4DCC-B0CC-6B35CE3E293B}"/>
    <pc:docChg chg="modSld">
      <pc:chgData name="Barlow, Ryan CDT (EDU)" userId="S::ryan.c.barlow@uscga.edu::a8ff858d-4b7a-45e1-97a8-d966866c0c31" providerId="AD" clId="Web-{CE4E0E31-B406-4DCC-B0CC-6B35CE3E293B}" dt="2021-11-03T04:39:18.053" v="1593" actId="20577"/>
      <pc:docMkLst>
        <pc:docMk/>
      </pc:docMkLst>
      <pc:sldChg chg="addSp modSp mod setBg">
        <pc:chgData name="Barlow, Ryan CDT (EDU)" userId="S::ryan.c.barlow@uscga.edu::a8ff858d-4b7a-45e1-97a8-d966866c0c31" providerId="AD" clId="Web-{CE4E0E31-B406-4DCC-B0CC-6B35CE3E293B}" dt="2021-11-03T02:11:09.734" v="841" actId="20577"/>
        <pc:sldMkLst>
          <pc:docMk/>
          <pc:sldMk cId="2245665104" sldId="265"/>
        </pc:sldMkLst>
        <pc:spChg chg="mod">
          <ac:chgData name="Barlow, Ryan CDT (EDU)" userId="S::ryan.c.barlow@uscga.edu::a8ff858d-4b7a-45e1-97a8-d966866c0c31" providerId="AD" clId="Web-{CE4E0E31-B406-4DCC-B0CC-6B35CE3E293B}" dt="2021-11-03T02:11:09.734" v="841" actId="20577"/>
          <ac:spMkLst>
            <pc:docMk/>
            <pc:sldMk cId="2245665104" sldId="265"/>
            <ac:spMk id="2" creationId="{E1BC0443-BE45-408A-96FB-E6B515187405}"/>
          </ac:spMkLst>
        </pc:spChg>
        <pc:spChg chg="mod">
          <ac:chgData name="Barlow, Ryan CDT (EDU)" userId="S::ryan.c.barlow@uscga.edu::a8ff858d-4b7a-45e1-97a8-d966866c0c31" providerId="AD" clId="Web-{CE4E0E31-B406-4DCC-B0CC-6B35CE3E293B}" dt="2021-11-03T01:53:30.414" v="830" actId="20577"/>
          <ac:spMkLst>
            <pc:docMk/>
            <pc:sldMk cId="2245665104" sldId="265"/>
            <ac:spMk id="3" creationId="{0CB6DA88-2357-406D-B7AE-42007B6F6FE1}"/>
          </ac:spMkLst>
        </pc:spChg>
        <pc:picChg chg="add mod">
          <ac:chgData name="Barlow, Ryan CDT (EDU)" userId="S::ryan.c.barlow@uscga.edu::a8ff858d-4b7a-45e1-97a8-d966866c0c31" providerId="AD" clId="Web-{CE4E0E31-B406-4DCC-B0CC-6B35CE3E293B}" dt="2021-11-03T01:39:35.365" v="523"/>
          <ac:picMkLst>
            <pc:docMk/>
            <pc:sldMk cId="2245665104" sldId="265"/>
            <ac:picMk id="4" creationId="{FD3B041E-553D-4432-BA5D-C2F7589307E8}"/>
          </ac:picMkLst>
        </pc:picChg>
      </pc:sldChg>
      <pc:sldChg chg="addSp modSp mod setBg">
        <pc:chgData name="Barlow, Ryan CDT (EDU)" userId="S::ryan.c.barlow@uscga.edu::a8ff858d-4b7a-45e1-97a8-d966866c0c31" providerId="AD" clId="Web-{CE4E0E31-B406-4DCC-B0CC-6B35CE3E293B}" dt="2021-11-03T04:39:18.053" v="1593" actId="20577"/>
        <pc:sldMkLst>
          <pc:docMk/>
          <pc:sldMk cId="2253382342" sldId="267"/>
        </pc:sldMkLst>
        <pc:spChg chg="mod">
          <ac:chgData name="Barlow, Ryan CDT (EDU)" userId="S::ryan.c.barlow@uscga.edu::a8ff858d-4b7a-45e1-97a8-d966866c0c31" providerId="AD" clId="Web-{CE4E0E31-B406-4DCC-B0CC-6B35CE3E293B}" dt="2021-11-03T04:36:12.003" v="1546"/>
          <ac:spMkLst>
            <pc:docMk/>
            <pc:sldMk cId="2253382342" sldId="267"/>
            <ac:spMk id="2" creationId="{EFB14F1C-5140-4459-9533-1AC4E649F195}"/>
          </ac:spMkLst>
        </pc:spChg>
        <pc:spChg chg="mod">
          <ac:chgData name="Barlow, Ryan CDT (EDU)" userId="S::ryan.c.barlow@uscga.edu::a8ff858d-4b7a-45e1-97a8-d966866c0c31" providerId="AD" clId="Web-{CE4E0E31-B406-4DCC-B0CC-6B35CE3E293B}" dt="2021-11-03T04:39:18.053" v="1593" actId="20577"/>
          <ac:spMkLst>
            <pc:docMk/>
            <pc:sldMk cId="2253382342" sldId="267"/>
            <ac:spMk id="3" creationId="{392CCA35-3850-475D-B466-61AD7D2DFD88}"/>
          </ac:spMkLst>
        </pc:spChg>
        <pc:picChg chg="add mod">
          <ac:chgData name="Barlow, Ryan CDT (EDU)" userId="S::ryan.c.barlow@uscga.edu::a8ff858d-4b7a-45e1-97a8-d966866c0c31" providerId="AD" clId="Web-{CE4E0E31-B406-4DCC-B0CC-6B35CE3E293B}" dt="2021-11-03T04:36:12.003" v="1546"/>
          <ac:picMkLst>
            <pc:docMk/>
            <pc:sldMk cId="2253382342" sldId="267"/>
            <ac:picMk id="4" creationId="{DD0C509E-F04A-4114-A448-CB37E637D3C6}"/>
          </ac:picMkLst>
        </pc:picChg>
      </pc:sldChg>
    </pc:docChg>
  </pc:docChgLst>
  <pc:docChgLst>
    <pc:chgData name="Raymond, Patrick CDT (EDU)" userId="S::patrick.d.raymond@uscga.edu::410f8150-2091-4dfe-a2b6-193c2a838e19" providerId="AD" clId="Web-{3A9AF979-7657-498F-B014-289A4F49D3B3}"/>
    <pc:docChg chg="addSld modSld sldOrd">
      <pc:chgData name="Raymond, Patrick CDT (EDU)" userId="S::patrick.d.raymond@uscga.edu::410f8150-2091-4dfe-a2b6-193c2a838e19" providerId="AD" clId="Web-{3A9AF979-7657-498F-B014-289A4F49D3B3}" dt="2021-11-03T02:18:07.130" v="541" actId="1076"/>
      <pc:docMkLst>
        <pc:docMk/>
      </pc:docMkLst>
      <pc:sldChg chg="modSp">
        <pc:chgData name="Raymond, Patrick CDT (EDU)" userId="S::patrick.d.raymond@uscga.edu::410f8150-2091-4dfe-a2b6-193c2a838e19" providerId="AD" clId="Web-{3A9AF979-7657-498F-B014-289A4F49D3B3}" dt="2021-11-03T02:18:07.130" v="541" actId="1076"/>
        <pc:sldMkLst>
          <pc:docMk/>
          <pc:sldMk cId="3288501166" sldId="263"/>
        </pc:sldMkLst>
        <pc:picChg chg="mod">
          <ac:chgData name="Raymond, Patrick CDT (EDU)" userId="S::patrick.d.raymond@uscga.edu::410f8150-2091-4dfe-a2b6-193c2a838e19" providerId="AD" clId="Web-{3A9AF979-7657-498F-B014-289A4F49D3B3}" dt="2021-11-03T02:18:07.130" v="541" actId="1076"/>
          <ac:picMkLst>
            <pc:docMk/>
            <pc:sldMk cId="3288501166" sldId="263"/>
            <ac:picMk id="5" creationId="{62EBB03A-4574-4BFE-972B-A7AF33B28577}"/>
          </ac:picMkLst>
        </pc:picChg>
      </pc:sldChg>
      <pc:sldChg chg="ord">
        <pc:chgData name="Raymond, Patrick CDT (EDU)" userId="S::patrick.d.raymond@uscga.edu::410f8150-2091-4dfe-a2b6-193c2a838e19" providerId="AD" clId="Web-{3A9AF979-7657-498F-B014-289A4F49D3B3}" dt="2021-11-03T02:05:10.292" v="1"/>
        <pc:sldMkLst>
          <pc:docMk/>
          <pc:sldMk cId="2245665104" sldId="265"/>
        </pc:sldMkLst>
      </pc:sldChg>
      <pc:sldChg chg="modSp new">
        <pc:chgData name="Raymond, Patrick CDT (EDU)" userId="S::patrick.d.raymond@uscga.edu::410f8150-2091-4dfe-a2b6-193c2a838e19" providerId="AD" clId="Web-{3A9AF979-7657-498F-B014-289A4F49D3B3}" dt="2021-11-03T02:06:18.482" v="76" actId="20577"/>
        <pc:sldMkLst>
          <pc:docMk/>
          <pc:sldMk cId="2253382342" sldId="267"/>
        </pc:sldMkLst>
        <pc:spChg chg="mod">
          <ac:chgData name="Raymond, Patrick CDT (EDU)" userId="S::patrick.d.raymond@uscga.edu::410f8150-2091-4dfe-a2b6-193c2a838e19" providerId="AD" clId="Web-{3A9AF979-7657-498F-B014-289A4F49D3B3}" dt="2021-11-03T02:06:07.450" v="42" actId="20577"/>
          <ac:spMkLst>
            <pc:docMk/>
            <pc:sldMk cId="2253382342" sldId="267"/>
            <ac:spMk id="2" creationId="{EFB14F1C-5140-4459-9533-1AC4E649F195}"/>
          </ac:spMkLst>
        </pc:spChg>
        <pc:spChg chg="mod">
          <ac:chgData name="Raymond, Patrick CDT (EDU)" userId="S::patrick.d.raymond@uscga.edu::410f8150-2091-4dfe-a2b6-193c2a838e19" providerId="AD" clId="Web-{3A9AF979-7657-498F-B014-289A4F49D3B3}" dt="2021-11-03T02:06:18.482" v="76" actId="20577"/>
          <ac:spMkLst>
            <pc:docMk/>
            <pc:sldMk cId="2253382342" sldId="267"/>
            <ac:spMk id="3" creationId="{392CCA35-3850-475D-B466-61AD7D2DFD88}"/>
          </ac:spMkLst>
        </pc:spChg>
      </pc:sldChg>
      <pc:sldChg chg="modSp new">
        <pc:chgData name="Raymond, Patrick CDT (EDU)" userId="S::patrick.d.raymond@uscga.edu::410f8150-2091-4dfe-a2b6-193c2a838e19" providerId="AD" clId="Web-{3A9AF979-7657-498F-B014-289A4F49D3B3}" dt="2021-11-03T02:06:58.109" v="156" actId="20577"/>
        <pc:sldMkLst>
          <pc:docMk/>
          <pc:sldMk cId="1642826067" sldId="268"/>
        </pc:sldMkLst>
        <pc:spChg chg="mod">
          <ac:chgData name="Raymond, Patrick CDT (EDU)" userId="S::patrick.d.raymond@uscga.edu::410f8150-2091-4dfe-a2b6-193c2a838e19" providerId="AD" clId="Web-{3A9AF979-7657-498F-B014-289A4F49D3B3}" dt="2021-11-03T02:06:24.263" v="87" actId="20577"/>
          <ac:spMkLst>
            <pc:docMk/>
            <pc:sldMk cId="1642826067" sldId="268"/>
            <ac:spMk id="2" creationId="{CC5D8E12-321C-4F0D-BB81-C7CCA79C6350}"/>
          </ac:spMkLst>
        </pc:spChg>
        <pc:spChg chg="mod">
          <ac:chgData name="Raymond, Patrick CDT (EDU)" userId="S::patrick.d.raymond@uscga.edu::410f8150-2091-4dfe-a2b6-193c2a838e19" providerId="AD" clId="Web-{3A9AF979-7657-498F-B014-289A4F49D3B3}" dt="2021-11-03T02:06:58.109" v="156" actId="20577"/>
          <ac:spMkLst>
            <pc:docMk/>
            <pc:sldMk cId="1642826067" sldId="268"/>
            <ac:spMk id="3" creationId="{47F92A1B-71F5-4DF1-B84E-73D5D18C4124}"/>
          </ac:spMkLst>
        </pc:spChg>
      </pc:sldChg>
      <pc:sldChg chg="modSp new">
        <pc:chgData name="Raymond, Patrick CDT (EDU)" userId="S::patrick.d.raymond@uscga.edu::410f8150-2091-4dfe-a2b6-193c2a838e19" providerId="AD" clId="Web-{3A9AF979-7657-498F-B014-289A4F49D3B3}" dt="2021-11-03T02:07:55.798" v="308" actId="20577"/>
        <pc:sldMkLst>
          <pc:docMk/>
          <pc:sldMk cId="1929095579" sldId="269"/>
        </pc:sldMkLst>
        <pc:spChg chg="mod">
          <ac:chgData name="Raymond, Patrick CDT (EDU)" userId="S::patrick.d.raymond@uscga.edu::410f8150-2091-4dfe-a2b6-193c2a838e19" providerId="AD" clId="Web-{3A9AF979-7657-498F-B014-289A4F49D3B3}" dt="2021-11-03T02:07:20.938" v="190" actId="20577"/>
          <ac:spMkLst>
            <pc:docMk/>
            <pc:sldMk cId="1929095579" sldId="269"/>
            <ac:spMk id="2" creationId="{A7C403F5-E153-4858-8B0C-C31BB4CDCDA5}"/>
          </ac:spMkLst>
        </pc:spChg>
        <pc:spChg chg="mod">
          <ac:chgData name="Raymond, Patrick CDT (EDU)" userId="S::patrick.d.raymond@uscga.edu::410f8150-2091-4dfe-a2b6-193c2a838e19" providerId="AD" clId="Web-{3A9AF979-7657-498F-B014-289A4F49D3B3}" dt="2021-11-03T02:07:55.798" v="308" actId="20577"/>
          <ac:spMkLst>
            <pc:docMk/>
            <pc:sldMk cId="1929095579" sldId="269"/>
            <ac:spMk id="3" creationId="{2ECEFF4F-8254-4230-8945-CBE63448D079}"/>
          </ac:spMkLst>
        </pc:spChg>
      </pc:sldChg>
      <pc:sldChg chg="modSp new">
        <pc:chgData name="Raymond, Patrick CDT (EDU)" userId="S::patrick.d.raymond@uscga.edu::410f8150-2091-4dfe-a2b6-193c2a838e19" providerId="AD" clId="Web-{3A9AF979-7657-498F-B014-289A4F49D3B3}" dt="2021-11-03T02:10:01.287" v="539" actId="20577"/>
        <pc:sldMkLst>
          <pc:docMk/>
          <pc:sldMk cId="3332797137" sldId="270"/>
        </pc:sldMkLst>
        <pc:spChg chg="mod">
          <ac:chgData name="Raymond, Patrick CDT (EDU)" userId="S::patrick.d.raymond@uscga.edu::410f8150-2091-4dfe-a2b6-193c2a838e19" providerId="AD" clId="Web-{3A9AF979-7657-498F-B014-289A4F49D3B3}" dt="2021-11-03T02:08:15.643" v="329" actId="20577"/>
          <ac:spMkLst>
            <pc:docMk/>
            <pc:sldMk cId="3332797137" sldId="270"/>
            <ac:spMk id="2" creationId="{B253740C-84E0-4E26-8410-835851594E6F}"/>
          </ac:spMkLst>
        </pc:spChg>
        <pc:spChg chg="mod">
          <ac:chgData name="Raymond, Patrick CDT (EDU)" userId="S::patrick.d.raymond@uscga.edu::410f8150-2091-4dfe-a2b6-193c2a838e19" providerId="AD" clId="Web-{3A9AF979-7657-498F-B014-289A4F49D3B3}" dt="2021-11-03T02:10:01.287" v="539" actId="20577"/>
          <ac:spMkLst>
            <pc:docMk/>
            <pc:sldMk cId="3332797137" sldId="270"/>
            <ac:spMk id="3" creationId="{D2632BD7-7474-4B7D-8D10-64260BDDEA4B}"/>
          </ac:spMkLst>
        </pc:spChg>
      </pc:sldChg>
    </pc:docChg>
  </pc:docChgLst>
  <pc:docChgLst>
    <pc:chgData name="Raymond, Patrick CDT (EDU)" userId="S::patrick.d.raymond@uscga.edu::410f8150-2091-4dfe-a2b6-193c2a838e19" providerId="AD" clId="Web-{2271AFA4-86DF-49CF-BDD2-398C400E084F}"/>
    <pc:docChg chg="modSld">
      <pc:chgData name="Raymond, Patrick CDT (EDU)" userId="S::patrick.d.raymond@uscga.edu::410f8150-2091-4dfe-a2b6-193c2a838e19" providerId="AD" clId="Web-{2271AFA4-86DF-49CF-BDD2-398C400E084F}" dt="2021-11-03T12:26:16.269" v="184" actId="20577"/>
      <pc:docMkLst>
        <pc:docMk/>
      </pc:docMkLst>
      <pc:sldChg chg="modSp">
        <pc:chgData name="Raymond, Patrick CDT (EDU)" userId="S::patrick.d.raymond@uscga.edu::410f8150-2091-4dfe-a2b6-193c2a838e19" providerId="AD" clId="Web-{2271AFA4-86DF-49CF-BDD2-398C400E084F}" dt="2021-11-03T12:21:29.233" v="55" actId="20577"/>
        <pc:sldMkLst>
          <pc:docMk/>
          <pc:sldMk cId="4090680614" sldId="261"/>
        </pc:sldMkLst>
        <pc:spChg chg="mod">
          <ac:chgData name="Raymond, Patrick CDT (EDU)" userId="S::patrick.d.raymond@uscga.edu::410f8150-2091-4dfe-a2b6-193c2a838e19" providerId="AD" clId="Web-{2271AFA4-86DF-49CF-BDD2-398C400E084F}" dt="2021-11-03T12:20:30.669" v="0" actId="20577"/>
          <ac:spMkLst>
            <pc:docMk/>
            <pc:sldMk cId="4090680614" sldId="261"/>
            <ac:spMk id="2" creationId="{9E1C1EB7-2C00-44AD-B255-84DC8A1269AC}"/>
          </ac:spMkLst>
        </pc:spChg>
        <pc:spChg chg="mod">
          <ac:chgData name="Raymond, Patrick CDT (EDU)" userId="S::patrick.d.raymond@uscga.edu::410f8150-2091-4dfe-a2b6-193c2a838e19" providerId="AD" clId="Web-{2271AFA4-86DF-49CF-BDD2-398C400E084F}" dt="2021-11-03T12:21:29.233" v="55" actId="20577"/>
          <ac:spMkLst>
            <pc:docMk/>
            <pc:sldMk cId="4090680614" sldId="261"/>
            <ac:spMk id="3" creationId="{3295D15D-C5FC-47C2-BDEB-F59D4568FC61}"/>
          </ac:spMkLst>
        </pc:spChg>
      </pc:sldChg>
      <pc:sldChg chg="modSp">
        <pc:chgData name="Raymond, Patrick CDT (EDU)" userId="S::patrick.d.raymond@uscga.edu::410f8150-2091-4dfe-a2b6-193c2a838e19" providerId="AD" clId="Web-{2271AFA4-86DF-49CF-BDD2-398C400E084F}" dt="2021-11-03T12:24:38.236" v="111" actId="20577"/>
        <pc:sldMkLst>
          <pc:docMk/>
          <pc:sldMk cId="1642826067" sldId="268"/>
        </pc:sldMkLst>
        <pc:spChg chg="mod">
          <ac:chgData name="Raymond, Patrick CDT (EDU)" userId="S::patrick.d.raymond@uscga.edu::410f8150-2091-4dfe-a2b6-193c2a838e19" providerId="AD" clId="Web-{2271AFA4-86DF-49CF-BDD2-398C400E084F}" dt="2021-11-03T12:24:38.236" v="111" actId="20577"/>
          <ac:spMkLst>
            <pc:docMk/>
            <pc:sldMk cId="1642826067" sldId="268"/>
            <ac:spMk id="3" creationId="{47F92A1B-71F5-4DF1-B84E-73D5D18C4124}"/>
          </ac:spMkLst>
        </pc:spChg>
      </pc:sldChg>
      <pc:sldChg chg="modSp">
        <pc:chgData name="Raymond, Patrick CDT (EDU)" userId="S::patrick.d.raymond@uscga.edu::410f8150-2091-4dfe-a2b6-193c2a838e19" providerId="AD" clId="Web-{2271AFA4-86DF-49CF-BDD2-398C400E084F}" dt="2021-11-03T12:26:16.269" v="184" actId="20577"/>
        <pc:sldMkLst>
          <pc:docMk/>
          <pc:sldMk cId="1929095579" sldId="269"/>
        </pc:sldMkLst>
        <pc:spChg chg="mod">
          <ac:chgData name="Raymond, Patrick CDT (EDU)" userId="S::patrick.d.raymond@uscga.edu::410f8150-2091-4dfe-a2b6-193c2a838e19" providerId="AD" clId="Web-{2271AFA4-86DF-49CF-BDD2-398C400E084F}" dt="2021-11-03T12:26:16.269" v="184" actId="20577"/>
          <ac:spMkLst>
            <pc:docMk/>
            <pc:sldMk cId="1929095579" sldId="269"/>
            <ac:spMk id="3" creationId="{2ECEFF4F-8254-4230-8945-CBE63448D079}"/>
          </ac:spMkLst>
        </pc:spChg>
      </pc:sldChg>
    </pc:docChg>
  </pc:docChgLst>
  <pc:docChgLst>
    <pc:chgData name="Kim, Samuel CDT (EDU)" userId="3092b894-7112-4f45-8f59-f65d2752bbc1" providerId="ADAL" clId="{7688B1B3-84E7-4086-A92F-20101A808724}"/>
    <pc:docChg chg="undo custSel addSld modSld">
      <pc:chgData name="Kim, Samuel CDT (EDU)" userId="3092b894-7112-4f45-8f59-f65d2752bbc1" providerId="ADAL" clId="{7688B1B3-84E7-4086-A92F-20101A808724}" dt="2021-11-04T04:07:46.004" v="103" actId="2711"/>
      <pc:docMkLst>
        <pc:docMk/>
      </pc:docMkLst>
      <pc:sldChg chg="modSp">
        <pc:chgData name="Kim, Samuel CDT (EDU)" userId="3092b894-7112-4f45-8f59-f65d2752bbc1" providerId="ADAL" clId="{7688B1B3-84E7-4086-A92F-20101A808724}" dt="2021-11-04T02:55:57.539" v="20" actId="2711"/>
        <pc:sldMkLst>
          <pc:docMk/>
          <pc:sldMk cId="3003318238" sldId="259"/>
        </pc:sldMkLst>
        <pc:graphicFrameChg chg="mod">
          <ac:chgData name="Kim, Samuel CDT (EDU)" userId="3092b894-7112-4f45-8f59-f65d2752bbc1" providerId="ADAL" clId="{7688B1B3-84E7-4086-A92F-20101A808724}" dt="2021-11-04T02:55:57.539" v="20" actId="2711"/>
          <ac:graphicFrameMkLst>
            <pc:docMk/>
            <pc:sldMk cId="3003318238" sldId="259"/>
            <ac:graphicFrameMk id="20" creationId="{3EE94CAC-05E1-48B2-8BCD-93867025191B}"/>
          </ac:graphicFrameMkLst>
        </pc:graphicFrameChg>
      </pc:sldChg>
      <pc:sldChg chg="modSp mod">
        <pc:chgData name="Kim, Samuel CDT (EDU)" userId="3092b894-7112-4f45-8f59-f65d2752bbc1" providerId="ADAL" clId="{7688B1B3-84E7-4086-A92F-20101A808724}" dt="2021-11-04T02:54:54.819" v="16" actId="14100"/>
        <pc:sldMkLst>
          <pc:docMk/>
          <pc:sldMk cId="141852426" sldId="260"/>
        </pc:sldMkLst>
        <pc:spChg chg="mod">
          <ac:chgData name="Kim, Samuel CDT (EDU)" userId="3092b894-7112-4f45-8f59-f65d2752bbc1" providerId="ADAL" clId="{7688B1B3-84E7-4086-A92F-20101A808724}" dt="2021-11-04T02:54:54.819" v="16" actId="14100"/>
          <ac:spMkLst>
            <pc:docMk/>
            <pc:sldMk cId="141852426" sldId="260"/>
            <ac:spMk id="3" creationId="{ACE15746-47F0-4245-AEE8-CFC67040637F}"/>
          </ac:spMkLst>
        </pc:spChg>
      </pc:sldChg>
      <pc:sldChg chg="addSp delSp modSp mod">
        <pc:chgData name="Kim, Samuel CDT (EDU)" userId="3092b894-7112-4f45-8f59-f65d2752bbc1" providerId="ADAL" clId="{7688B1B3-84E7-4086-A92F-20101A808724}" dt="2021-11-04T02:52:14.380" v="12" actId="1076"/>
        <pc:sldMkLst>
          <pc:docMk/>
          <pc:sldMk cId="3288501166" sldId="263"/>
        </pc:sldMkLst>
        <pc:picChg chg="add mod">
          <ac:chgData name="Kim, Samuel CDT (EDU)" userId="3092b894-7112-4f45-8f59-f65d2752bbc1" providerId="ADAL" clId="{7688B1B3-84E7-4086-A92F-20101A808724}" dt="2021-11-04T02:52:14.380" v="12" actId="1076"/>
          <ac:picMkLst>
            <pc:docMk/>
            <pc:sldMk cId="3288501166" sldId="263"/>
            <ac:picMk id="4" creationId="{D890B553-7ACD-46BE-BC9D-0DD315B45705}"/>
          </ac:picMkLst>
        </pc:picChg>
        <pc:picChg chg="del">
          <ac:chgData name="Kim, Samuel CDT (EDU)" userId="3092b894-7112-4f45-8f59-f65d2752bbc1" providerId="ADAL" clId="{7688B1B3-84E7-4086-A92F-20101A808724}" dt="2021-11-04T02:51:31.985" v="0" actId="478"/>
          <ac:picMkLst>
            <pc:docMk/>
            <pc:sldMk cId="3288501166" sldId="263"/>
            <ac:picMk id="11" creationId="{8C566EFF-53AC-41DB-AF3E-543B371CC026}"/>
          </ac:picMkLst>
        </pc:picChg>
      </pc:sldChg>
      <pc:sldChg chg="addSp delSp modSp mod setBg">
        <pc:chgData name="Kim, Samuel CDT (EDU)" userId="3092b894-7112-4f45-8f59-f65d2752bbc1" providerId="ADAL" clId="{7688B1B3-84E7-4086-A92F-20101A808724}" dt="2021-11-04T03:05:23.955" v="88" actId="20577"/>
        <pc:sldMkLst>
          <pc:docMk/>
          <pc:sldMk cId="3646195374" sldId="264"/>
        </pc:sldMkLst>
        <pc:spChg chg="mod">
          <ac:chgData name="Kim, Samuel CDT (EDU)" userId="3092b894-7112-4f45-8f59-f65d2752bbc1" providerId="ADAL" clId="{7688B1B3-84E7-4086-A92F-20101A808724}" dt="2021-11-04T02:57:06.805" v="22" actId="26606"/>
          <ac:spMkLst>
            <pc:docMk/>
            <pc:sldMk cId="3646195374" sldId="264"/>
            <ac:spMk id="2" creationId="{9063171C-7326-4B35-957F-4555CD4332A7}"/>
          </ac:spMkLst>
        </pc:spChg>
        <pc:spChg chg="add del mod">
          <ac:chgData name="Kim, Samuel CDT (EDU)" userId="3092b894-7112-4f45-8f59-f65d2752bbc1" providerId="ADAL" clId="{7688B1B3-84E7-4086-A92F-20101A808724}" dt="2021-11-04T03:05:23.955" v="88" actId="20577"/>
          <ac:spMkLst>
            <pc:docMk/>
            <pc:sldMk cId="3646195374" sldId="264"/>
            <ac:spMk id="3" creationId="{D74677FE-0FEB-4ABA-BE9E-94278C4CF3E9}"/>
          </ac:spMkLst>
        </pc:spChg>
        <pc:spChg chg="add del">
          <ac:chgData name="Kim, Samuel CDT (EDU)" userId="3092b894-7112-4f45-8f59-f65d2752bbc1" providerId="ADAL" clId="{7688B1B3-84E7-4086-A92F-20101A808724}" dt="2021-11-04T02:57:06.805" v="22" actId="26606"/>
          <ac:spMkLst>
            <pc:docMk/>
            <pc:sldMk cId="3646195374" sldId="264"/>
            <ac:spMk id="9" creationId="{EE1530B0-6F96-46C0-8B3E-3215CB756BE4}"/>
          </ac:spMkLst>
        </pc:spChg>
        <pc:spChg chg="add del">
          <ac:chgData name="Kim, Samuel CDT (EDU)" userId="3092b894-7112-4f45-8f59-f65d2752bbc1" providerId="ADAL" clId="{7688B1B3-84E7-4086-A92F-20101A808724}" dt="2021-11-04T02:57:06.805" v="22" actId="26606"/>
          <ac:spMkLst>
            <pc:docMk/>
            <pc:sldMk cId="3646195374" sldId="264"/>
            <ac:spMk id="11" creationId="{754910CF-1B56-45D3-960A-E89F7B3B9131}"/>
          </ac:spMkLst>
        </pc:spChg>
        <pc:spChg chg="add del">
          <ac:chgData name="Kim, Samuel CDT (EDU)" userId="3092b894-7112-4f45-8f59-f65d2752bbc1" providerId="ADAL" clId="{7688B1B3-84E7-4086-A92F-20101A808724}" dt="2021-11-04T02:57:06.805" v="22" actId="26606"/>
          <ac:spMkLst>
            <pc:docMk/>
            <pc:sldMk cId="3646195374" sldId="264"/>
            <ac:spMk id="13" creationId="{6669F804-A677-4B75-95F4-A5E4426FB774}"/>
          </ac:spMkLst>
        </pc:spChg>
        <pc:graphicFrameChg chg="add del">
          <ac:chgData name="Kim, Samuel CDT (EDU)" userId="3092b894-7112-4f45-8f59-f65d2752bbc1" providerId="ADAL" clId="{7688B1B3-84E7-4086-A92F-20101A808724}" dt="2021-11-04T02:57:06.805" v="22" actId="26606"/>
          <ac:graphicFrameMkLst>
            <pc:docMk/>
            <pc:sldMk cId="3646195374" sldId="264"/>
            <ac:graphicFrameMk id="6" creationId="{B3DDC1D1-A814-4629-BCCE-DE9752BC2DD4}"/>
          </ac:graphicFrameMkLst>
        </pc:graphicFrameChg>
      </pc:sldChg>
      <pc:sldChg chg="modSp">
        <pc:chgData name="Kim, Samuel CDT (EDU)" userId="3092b894-7112-4f45-8f59-f65d2752bbc1" providerId="ADAL" clId="{7688B1B3-84E7-4086-A92F-20101A808724}" dt="2021-11-04T02:53:32.789" v="14" actId="2711"/>
        <pc:sldMkLst>
          <pc:docMk/>
          <pc:sldMk cId="1929095579" sldId="269"/>
        </pc:sldMkLst>
        <pc:graphicFrameChg chg="mod">
          <ac:chgData name="Kim, Samuel CDT (EDU)" userId="3092b894-7112-4f45-8f59-f65d2752bbc1" providerId="ADAL" clId="{7688B1B3-84E7-4086-A92F-20101A808724}" dt="2021-11-04T02:53:32.789" v="14" actId="2711"/>
          <ac:graphicFrameMkLst>
            <pc:docMk/>
            <pc:sldMk cId="1929095579" sldId="269"/>
            <ac:graphicFrameMk id="8" creationId="{588F22F3-26B2-4CAB-A0A7-236D348597FE}"/>
          </ac:graphicFrameMkLst>
        </pc:graphicFrameChg>
      </pc:sldChg>
      <pc:sldChg chg="modSp new mod">
        <pc:chgData name="Kim, Samuel CDT (EDU)" userId="3092b894-7112-4f45-8f59-f65d2752bbc1" providerId="ADAL" clId="{7688B1B3-84E7-4086-A92F-20101A808724}" dt="2021-11-04T04:07:46.004" v="103" actId="2711"/>
        <pc:sldMkLst>
          <pc:docMk/>
          <pc:sldMk cId="4181157570" sldId="271"/>
        </pc:sldMkLst>
        <pc:spChg chg="mod">
          <ac:chgData name="Kim, Samuel CDT (EDU)" userId="3092b894-7112-4f45-8f59-f65d2752bbc1" providerId="ADAL" clId="{7688B1B3-84E7-4086-A92F-20101A808724}" dt="2021-11-04T04:07:46.004" v="103" actId="2711"/>
          <ac:spMkLst>
            <pc:docMk/>
            <pc:sldMk cId="4181157570" sldId="271"/>
            <ac:spMk id="2" creationId="{3540ECCB-9FBD-46BD-B007-58980D4025AF}"/>
          </ac:spMkLst>
        </pc:spChg>
      </pc:sldChg>
    </pc:docChg>
  </pc:docChgLst>
  <pc:docChgLst>
    <pc:chgData name="Moorer, Wilson CDT (EDU)" userId="S::wilson.j.moorer@uscga.edu::20dfd069-e9c3-468c-a725-a5f25b7d9cbd" providerId="AD" clId="Web-{F04FE639-04B9-427A-9A45-A2348A49F506}"/>
    <pc:docChg chg="modSld">
      <pc:chgData name="Moorer, Wilson CDT (EDU)" userId="S::wilson.j.moorer@uscga.edu::20dfd069-e9c3-468c-a725-a5f25b7d9cbd" providerId="AD" clId="Web-{F04FE639-04B9-427A-9A45-A2348A49F506}" dt="2021-11-03T17:48:39.372" v="286"/>
      <pc:docMkLst>
        <pc:docMk/>
      </pc:docMkLst>
      <pc:sldChg chg="modNotes">
        <pc:chgData name="Moorer, Wilson CDT (EDU)" userId="S::wilson.j.moorer@uscga.edu::20dfd069-e9c3-468c-a725-a5f25b7d9cbd" providerId="AD" clId="Web-{F04FE639-04B9-427A-9A45-A2348A49F506}" dt="2021-11-03T17:48:39.372" v="286"/>
        <pc:sldMkLst>
          <pc:docMk/>
          <pc:sldMk cId="2615215994" sldId="262"/>
        </pc:sldMkLst>
      </pc:sldChg>
    </pc:docChg>
  </pc:docChgLst>
  <pc:docChgLst>
    <pc:chgData name="Glynn, Connor CDT (EDU)" userId="2758b463-3c6d-4173-a1c1-b6e91c0fcd2c" providerId="ADAL" clId="{23D3C3A7-FF70-4DB2-A371-BFDDF959B030}"/>
    <pc:docChg chg="undo custSel modSld">
      <pc:chgData name="Glynn, Connor CDT (EDU)" userId="2758b463-3c6d-4173-a1c1-b6e91c0fcd2c" providerId="ADAL" clId="{23D3C3A7-FF70-4DB2-A371-BFDDF959B030}" dt="2021-11-03T15:53:03.397" v="541" actId="1076"/>
      <pc:docMkLst>
        <pc:docMk/>
      </pc:docMkLst>
      <pc:sldChg chg="addSp delSp modSp mod setBg">
        <pc:chgData name="Glynn, Connor CDT (EDU)" userId="2758b463-3c6d-4173-a1c1-b6e91c0fcd2c" providerId="ADAL" clId="{23D3C3A7-FF70-4DB2-A371-BFDDF959B030}" dt="2021-11-03T15:53:03.397" v="541" actId="1076"/>
        <pc:sldMkLst>
          <pc:docMk/>
          <pc:sldMk cId="2943635163" sldId="258"/>
        </pc:sldMkLst>
        <pc:spChg chg="mod">
          <ac:chgData name="Glynn, Connor CDT (EDU)" userId="2758b463-3c6d-4173-a1c1-b6e91c0fcd2c" providerId="ADAL" clId="{23D3C3A7-FF70-4DB2-A371-BFDDF959B030}" dt="2021-11-03T15:44:32.943" v="463" actId="1076"/>
          <ac:spMkLst>
            <pc:docMk/>
            <pc:sldMk cId="2943635163" sldId="258"/>
            <ac:spMk id="2" creationId="{63CD93DB-3D74-4A77-8F7B-0E7088888F33}"/>
          </ac:spMkLst>
        </pc:spChg>
        <pc:spChg chg="del mod">
          <ac:chgData name="Glynn, Connor CDT (EDU)" userId="2758b463-3c6d-4173-a1c1-b6e91c0fcd2c" providerId="ADAL" clId="{23D3C3A7-FF70-4DB2-A371-BFDDF959B030}" dt="2021-11-03T15:40:56.712" v="413" actId="26606"/>
          <ac:spMkLst>
            <pc:docMk/>
            <pc:sldMk cId="2943635163" sldId="258"/>
            <ac:spMk id="3" creationId="{17D6A6EB-8F7C-4BBD-A4E9-68492EF98632}"/>
          </ac:spMkLst>
        </pc:spChg>
        <pc:spChg chg="add del mod">
          <ac:chgData name="Glynn, Connor CDT (EDU)" userId="2758b463-3c6d-4173-a1c1-b6e91c0fcd2c" providerId="ADAL" clId="{23D3C3A7-FF70-4DB2-A371-BFDDF959B030}" dt="2021-11-03T15:34:23.919" v="106"/>
          <ac:spMkLst>
            <pc:docMk/>
            <pc:sldMk cId="2943635163" sldId="258"/>
            <ac:spMk id="4" creationId="{8B6F1E3A-76D1-4134-B7E0-D15664D8567A}"/>
          </ac:spMkLst>
        </pc:spChg>
        <pc:spChg chg="add del mod">
          <ac:chgData name="Glynn, Connor CDT (EDU)" userId="2758b463-3c6d-4173-a1c1-b6e91c0fcd2c" providerId="ADAL" clId="{23D3C3A7-FF70-4DB2-A371-BFDDF959B030}" dt="2021-11-03T15:45:53.589" v="470" actId="478"/>
          <ac:spMkLst>
            <pc:docMk/>
            <pc:sldMk cId="2943635163" sldId="258"/>
            <ac:spMk id="6" creationId="{A387EE74-E924-4F34-A65C-B8F4CDD49229}"/>
          </ac:spMkLst>
        </pc:spChg>
        <pc:spChg chg="add">
          <ac:chgData name="Glynn, Connor CDT (EDU)" userId="2758b463-3c6d-4173-a1c1-b6e91c0fcd2c" providerId="ADAL" clId="{23D3C3A7-FF70-4DB2-A371-BFDDF959B030}" dt="2021-11-03T15:40:56.712" v="413" actId="26606"/>
          <ac:spMkLst>
            <pc:docMk/>
            <pc:sldMk cId="2943635163" sldId="258"/>
            <ac:spMk id="9" creationId="{EE1530B0-6F96-46C0-8B3E-3215CB756BE4}"/>
          </ac:spMkLst>
        </pc:spChg>
        <pc:spChg chg="add del mod">
          <ac:chgData name="Glynn, Connor CDT (EDU)" userId="2758b463-3c6d-4173-a1c1-b6e91c0fcd2c" providerId="ADAL" clId="{23D3C3A7-FF70-4DB2-A371-BFDDF959B030}" dt="2021-11-03T15:45:54.755" v="472" actId="478"/>
          <ac:spMkLst>
            <pc:docMk/>
            <pc:sldMk cId="2943635163" sldId="258"/>
            <ac:spMk id="10" creationId="{11A0959E-33B7-4527-B619-2B713C70C92E}"/>
          </ac:spMkLst>
        </pc:spChg>
        <pc:spChg chg="add">
          <ac:chgData name="Glynn, Connor CDT (EDU)" userId="2758b463-3c6d-4173-a1c1-b6e91c0fcd2c" providerId="ADAL" clId="{23D3C3A7-FF70-4DB2-A371-BFDDF959B030}" dt="2021-11-03T15:40:56.712" v="413" actId="26606"/>
          <ac:spMkLst>
            <pc:docMk/>
            <pc:sldMk cId="2943635163" sldId="258"/>
            <ac:spMk id="11" creationId="{754910CF-1B56-45D3-960A-E89F7B3B9131}"/>
          </ac:spMkLst>
        </pc:spChg>
        <pc:spChg chg="add">
          <ac:chgData name="Glynn, Connor CDT (EDU)" userId="2758b463-3c6d-4173-a1c1-b6e91c0fcd2c" providerId="ADAL" clId="{23D3C3A7-FF70-4DB2-A371-BFDDF959B030}" dt="2021-11-03T15:40:56.712" v="413" actId="26606"/>
          <ac:spMkLst>
            <pc:docMk/>
            <pc:sldMk cId="2943635163" sldId="258"/>
            <ac:spMk id="13" creationId="{6669F804-A677-4B75-95F4-A5E4426FB774}"/>
          </ac:spMkLst>
        </pc:spChg>
        <pc:spChg chg="add mod">
          <ac:chgData name="Glynn, Connor CDT (EDU)" userId="2758b463-3c6d-4173-a1c1-b6e91c0fcd2c" providerId="ADAL" clId="{23D3C3A7-FF70-4DB2-A371-BFDDF959B030}" dt="2021-11-03T15:49:18.956" v="499" actId="1076"/>
          <ac:spMkLst>
            <pc:docMk/>
            <pc:sldMk cId="2943635163" sldId="258"/>
            <ac:spMk id="18" creationId="{C14750D0-43FF-4AA8-BE43-49BED221AC3A}"/>
          </ac:spMkLst>
        </pc:spChg>
        <pc:spChg chg="add mod">
          <ac:chgData name="Glynn, Connor CDT (EDU)" userId="2758b463-3c6d-4173-a1c1-b6e91c0fcd2c" providerId="ADAL" clId="{23D3C3A7-FF70-4DB2-A371-BFDDF959B030}" dt="2021-11-03T15:49:38.587" v="506" actId="1076"/>
          <ac:spMkLst>
            <pc:docMk/>
            <pc:sldMk cId="2943635163" sldId="258"/>
            <ac:spMk id="23" creationId="{C39FEA51-77F3-4D11-A93D-055DAE166B6A}"/>
          </ac:spMkLst>
        </pc:spChg>
        <pc:spChg chg="add mod">
          <ac:chgData name="Glynn, Connor CDT (EDU)" userId="2758b463-3c6d-4173-a1c1-b6e91c0fcd2c" providerId="ADAL" clId="{23D3C3A7-FF70-4DB2-A371-BFDDF959B030}" dt="2021-11-03T15:52:21.647" v="535" actId="1076"/>
          <ac:spMkLst>
            <pc:docMk/>
            <pc:sldMk cId="2943635163" sldId="258"/>
            <ac:spMk id="39" creationId="{261FA4B7-2E47-496C-A818-5648A2867397}"/>
          </ac:spMkLst>
        </pc:spChg>
        <pc:spChg chg="add mod">
          <ac:chgData name="Glynn, Connor CDT (EDU)" userId="2758b463-3c6d-4173-a1c1-b6e91c0fcd2c" providerId="ADAL" clId="{23D3C3A7-FF70-4DB2-A371-BFDDF959B030}" dt="2021-11-03T15:52:37.189" v="538" actId="207"/>
          <ac:spMkLst>
            <pc:docMk/>
            <pc:sldMk cId="2943635163" sldId="258"/>
            <ac:spMk id="40" creationId="{3BF8E038-6BD7-46F5-8548-20B97A1B176B}"/>
          </ac:spMkLst>
        </pc:spChg>
        <pc:graphicFrameChg chg="add mod">
          <ac:chgData name="Glynn, Connor CDT (EDU)" userId="2758b463-3c6d-4173-a1c1-b6e91c0fcd2c" providerId="ADAL" clId="{23D3C3A7-FF70-4DB2-A371-BFDDF959B030}" dt="2021-11-03T15:46:11.771" v="477"/>
          <ac:graphicFrameMkLst>
            <pc:docMk/>
            <pc:sldMk cId="2943635163" sldId="258"/>
            <ac:graphicFrameMk id="5" creationId="{9B352E1A-8607-480A-B25C-311694D8EF06}"/>
          </ac:graphicFrameMkLst>
        </pc:graphicFrameChg>
        <pc:picChg chg="add mod">
          <ac:chgData name="Glynn, Connor CDT (EDU)" userId="2758b463-3c6d-4173-a1c1-b6e91c0fcd2c" providerId="ADAL" clId="{23D3C3A7-FF70-4DB2-A371-BFDDF959B030}" dt="2021-11-03T15:46:09.657" v="476" actId="14100"/>
          <ac:picMkLst>
            <pc:docMk/>
            <pc:sldMk cId="2943635163" sldId="258"/>
            <ac:picMk id="14" creationId="{44EE0868-EDF1-4FC3-8C8D-6E2EB5180461}"/>
          </ac:picMkLst>
        </pc:picChg>
        <pc:picChg chg="add mod">
          <ac:chgData name="Glynn, Connor CDT (EDU)" userId="2758b463-3c6d-4173-a1c1-b6e91c0fcd2c" providerId="ADAL" clId="{23D3C3A7-FF70-4DB2-A371-BFDDF959B030}" dt="2021-11-03T15:46:20.674" v="479" actId="1076"/>
          <ac:picMkLst>
            <pc:docMk/>
            <pc:sldMk cId="2943635163" sldId="258"/>
            <ac:picMk id="15" creationId="{3E9A4625-0DCD-4B1F-84E2-2C0F79F0CFA8}"/>
          </ac:picMkLst>
        </pc:picChg>
        <pc:picChg chg="add mod">
          <ac:chgData name="Glynn, Connor CDT (EDU)" userId="2758b463-3c6d-4173-a1c1-b6e91c0fcd2c" providerId="ADAL" clId="{23D3C3A7-FF70-4DB2-A371-BFDDF959B030}" dt="2021-11-03T15:51:53.706" v="529" actId="1076"/>
          <ac:picMkLst>
            <pc:docMk/>
            <pc:sldMk cId="2943635163" sldId="258"/>
            <ac:picMk id="35" creationId="{64524470-1AFC-48AA-A041-38D60C889785}"/>
          </ac:picMkLst>
        </pc:picChg>
        <pc:picChg chg="add mod">
          <ac:chgData name="Glynn, Connor CDT (EDU)" userId="2758b463-3c6d-4173-a1c1-b6e91c0fcd2c" providerId="ADAL" clId="{23D3C3A7-FF70-4DB2-A371-BFDDF959B030}" dt="2021-11-03T15:51:57.145" v="530" actId="1076"/>
          <ac:picMkLst>
            <pc:docMk/>
            <pc:sldMk cId="2943635163" sldId="258"/>
            <ac:picMk id="37" creationId="{A6FAC175-A055-47C2-8500-51AC7492A0A4}"/>
          </ac:picMkLst>
        </pc:picChg>
        <pc:picChg chg="add mod">
          <ac:chgData name="Glynn, Connor CDT (EDU)" userId="2758b463-3c6d-4173-a1c1-b6e91c0fcd2c" providerId="ADAL" clId="{23D3C3A7-FF70-4DB2-A371-BFDDF959B030}" dt="2021-11-03T15:52:01.380" v="531" actId="1076"/>
          <ac:picMkLst>
            <pc:docMk/>
            <pc:sldMk cId="2943635163" sldId="258"/>
            <ac:picMk id="38" creationId="{43F92B86-7BFD-4D08-A67B-0C3EE1C1029C}"/>
          </ac:picMkLst>
        </pc:picChg>
        <pc:cxnChg chg="add mod">
          <ac:chgData name="Glynn, Connor CDT (EDU)" userId="2758b463-3c6d-4173-a1c1-b6e91c0fcd2c" providerId="ADAL" clId="{23D3C3A7-FF70-4DB2-A371-BFDDF959B030}" dt="2021-11-03T15:46:57.438" v="483" actId="1582"/>
          <ac:cxnSpMkLst>
            <pc:docMk/>
            <pc:sldMk cId="2943635163" sldId="258"/>
            <ac:cxnSpMk id="17" creationId="{BCAACF89-F430-433A-8511-72B88BA1AFBE}"/>
          </ac:cxnSpMkLst>
        </pc:cxnChg>
        <pc:cxnChg chg="add del mod">
          <ac:chgData name="Glynn, Connor CDT (EDU)" userId="2758b463-3c6d-4173-a1c1-b6e91c0fcd2c" providerId="ADAL" clId="{23D3C3A7-FF70-4DB2-A371-BFDDF959B030}" dt="2021-11-03T15:49:18.956" v="499" actId="1076"/>
          <ac:cxnSpMkLst>
            <pc:docMk/>
            <pc:sldMk cId="2943635163" sldId="258"/>
            <ac:cxnSpMk id="20" creationId="{3ED18CC5-4EEE-490E-9542-1C0235D88453}"/>
          </ac:cxnSpMkLst>
        </pc:cxnChg>
        <pc:cxnChg chg="add mod">
          <ac:chgData name="Glynn, Connor CDT (EDU)" userId="2758b463-3c6d-4173-a1c1-b6e91c0fcd2c" providerId="ADAL" clId="{23D3C3A7-FF70-4DB2-A371-BFDDF959B030}" dt="2021-11-03T15:50:50.764" v="519" actId="14100"/>
          <ac:cxnSpMkLst>
            <pc:docMk/>
            <pc:sldMk cId="2943635163" sldId="258"/>
            <ac:cxnSpMk id="26" creationId="{98556F02-AC86-4A07-BB79-CD1B681E7EAB}"/>
          </ac:cxnSpMkLst>
        </pc:cxnChg>
        <pc:cxnChg chg="add mod">
          <ac:chgData name="Glynn, Connor CDT (EDU)" userId="2758b463-3c6d-4173-a1c1-b6e91c0fcd2c" providerId="ADAL" clId="{23D3C3A7-FF70-4DB2-A371-BFDDF959B030}" dt="2021-11-03T15:50:44.291" v="518" actId="1582"/>
          <ac:cxnSpMkLst>
            <pc:docMk/>
            <pc:sldMk cId="2943635163" sldId="258"/>
            <ac:cxnSpMk id="29" creationId="{3C39953B-756D-4F75-AE31-553B6182DCD9}"/>
          </ac:cxnSpMkLst>
        </pc:cxnChg>
        <pc:cxnChg chg="add">
          <ac:chgData name="Glynn, Connor CDT (EDU)" userId="2758b463-3c6d-4173-a1c1-b6e91c0fcd2c" providerId="ADAL" clId="{23D3C3A7-FF70-4DB2-A371-BFDDF959B030}" dt="2021-11-03T15:52:54.459" v="539" actId="11529"/>
          <ac:cxnSpMkLst>
            <pc:docMk/>
            <pc:sldMk cId="2943635163" sldId="258"/>
            <ac:cxnSpMk id="42" creationId="{EFD99338-1557-44C9-B207-9734A3E0F9E1}"/>
          </ac:cxnSpMkLst>
        </pc:cxnChg>
        <pc:cxnChg chg="add mod">
          <ac:chgData name="Glynn, Connor CDT (EDU)" userId="2758b463-3c6d-4173-a1c1-b6e91c0fcd2c" providerId="ADAL" clId="{23D3C3A7-FF70-4DB2-A371-BFDDF959B030}" dt="2021-11-03T15:53:03.397" v="541" actId="1076"/>
          <ac:cxnSpMkLst>
            <pc:docMk/>
            <pc:sldMk cId="2943635163" sldId="258"/>
            <ac:cxnSpMk id="43" creationId="{787325DF-B620-4366-A40F-4E4FF38110C8}"/>
          </ac:cxnSpMkLst>
        </pc:cxnChg>
      </pc:sldChg>
      <pc:sldChg chg="addSp modSp mod">
        <pc:chgData name="Glynn, Connor CDT (EDU)" userId="2758b463-3c6d-4173-a1c1-b6e91c0fcd2c" providerId="ADAL" clId="{23D3C3A7-FF70-4DB2-A371-BFDDF959B030}" dt="2021-11-03T15:21:20.402" v="63" actId="1076"/>
        <pc:sldMkLst>
          <pc:docMk/>
          <pc:sldMk cId="3439528962" sldId="266"/>
        </pc:sldMkLst>
        <pc:spChg chg="add mod">
          <ac:chgData name="Glynn, Connor CDT (EDU)" userId="2758b463-3c6d-4173-a1c1-b6e91c0fcd2c" providerId="ADAL" clId="{23D3C3A7-FF70-4DB2-A371-BFDDF959B030}" dt="2021-11-03T15:20:20.087" v="56" actId="1035"/>
          <ac:spMkLst>
            <pc:docMk/>
            <pc:sldMk cId="3439528962" sldId="266"/>
            <ac:spMk id="8" creationId="{6FCCAF55-8C3E-490C-9490-052A4F4301FF}"/>
          </ac:spMkLst>
        </pc:spChg>
        <pc:spChg chg="add mod">
          <ac:chgData name="Glynn, Connor CDT (EDU)" userId="2758b463-3c6d-4173-a1c1-b6e91c0fcd2c" providerId="ADAL" clId="{23D3C3A7-FF70-4DB2-A371-BFDDF959B030}" dt="2021-11-03T15:18:56.298" v="32" actId="14100"/>
          <ac:spMkLst>
            <pc:docMk/>
            <pc:sldMk cId="3439528962" sldId="266"/>
            <ac:spMk id="10" creationId="{DD0C5E4A-5258-438F-AF8B-681BD9F07347}"/>
          </ac:spMkLst>
        </pc:spChg>
        <pc:spChg chg="add mod">
          <ac:chgData name="Glynn, Connor CDT (EDU)" userId="2758b463-3c6d-4173-a1c1-b6e91c0fcd2c" providerId="ADAL" clId="{23D3C3A7-FF70-4DB2-A371-BFDDF959B030}" dt="2021-11-03T15:20:20.087" v="56" actId="1035"/>
          <ac:spMkLst>
            <pc:docMk/>
            <pc:sldMk cId="3439528962" sldId="266"/>
            <ac:spMk id="12" creationId="{2B0AFBB1-E2BA-4B01-AD7D-97FDADCC94BE}"/>
          </ac:spMkLst>
        </pc:spChg>
        <pc:spChg chg="add mod">
          <ac:chgData name="Glynn, Connor CDT (EDU)" userId="2758b463-3c6d-4173-a1c1-b6e91c0fcd2c" providerId="ADAL" clId="{23D3C3A7-FF70-4DB2-A371-BFDDF959B030}" dt="2021-11-03T15:21:20.402" v="63" actId="1076"/>
          <ac:spMkLst>
            <pc:docMk/>
            <pc:sldMk cId="3439528962" sldId="266"/>
            <ac:spMk id="14" creationId="{E046FE9D-80A3-4C2A-A196-8C6963192A43}"/>
          </ac:spMkLst>
        </pc:spChg>
        <pc:graphicFrameChg chg="mod">
          <ac:chgData name="Glynn, Connor CDT (EDU)" userId="2758b463-3c6d-4173-a1c1-b6e91c0fcd2c" providerId="ADAL" clId="{23D3C3A7-FF70-4DB2-A371-BFDDF959B030}" dt="2021-11-03T15:15:56.348" v="4"/>
          <ac:graphicFrameMkLst>
            <pc:docMk/>
            <pc:sldMk cId="3439528962" sldId="266"/>
            <ac:graphicFrameMk id="5" creationId="{D63A0586-B9A5-4071-AD0A-4183D7434C6A}"/>
          </ac:graphicFrameMkLst>
        </pc:graphicFrameChg>
        <pc:picChg chg="add mod">
          <ac:chgData name="Glynn, Connor CDT (EDU)" userId="2758b463-3c6d-4173-a1c1-b6e91c0fcd2c" providerId="ADAL" clId="{23D3C3A7-FF70-4DB2-A371-BFDDF959B030}" dt="2021-11-03T15:20:11.687" v="46" actId="1035"/>
          <ac:picMkLst>
            <pc:docMk/>
            <pc:sldMk cId="3439528962" sldId="266"/>
            <ac:picMk id="4" creationId="{DB26DA1E-F925-4DC8-8488-11E9B605D8AE}"/>
          </ac:picMkLst>
        </pc:picChg>
        <pc:picChg chg="add mod">
          <ac:chgData name="Glynn, Connor CDT (EDU)" userId="2758b463-3c6d-4173-a1c1-b6e91c0fcd2c" providerId="ADAL" clId="{23D3C3A7-FF70-4DB2-A371-BFDDF959B030}" dt="2021-11-03T15:20:23.026" v="57" actId="1076"/>
          <ac:picMkLst>
            <pc:docMk/>
            <pc:sldMk cId="3439528962" sldId="266"/>
            <ac:picMk id="7" creationId="{1F5076F6-65AC-4484-BBF8-C82DDC49DC3D}"/>
          </ac:picMkLst>
        </pc:picChg>
      </pc:sldChg>
    </pc:docChg>
  </pc:docChgLst>
  <pc:docChgLst>
    <pc:chgData name="Raymond, Patrick CDT (EDU)" userId="S::patrick.d.raymond@uscga.edu::410f8150-2091-4dfe-a2b6-193c2a838e19" providerId="AD" clId="Web-{1EDEE78C-873A-4AE0-8806-7DBB1EE12705}"/>
    <pc:docChg chg="modSld">
      <pc:chgData name="Raymond, Patrick CDT (EDU)" userId="S::patrick.d.raymond@uscga.edu::410f8150-2091-4dfe-a2b6-193c2a838e19" providerId="AD" clId="Web-{1EDEE78C-873A-4AE0-8806-7DBB1EE12705}" dt="2021-11-04T03:14:26.753" v="118" actId="20577"/>
      <pc:docMkLst>
        <pc:docMk/>
      </pc:docMkLst>
      <pc:sldChg chg="modSp">
        <pc:chgData name="Raymond, Patrick CDT (EDU)" userId="S::patrick.d.raymond@uscga.edu::410f8150-2091-4dfe-a2b6-193c2a838e19" providerId="AD" clId="Web-{1EDEE78C-873A-4AE0-8806-7DBB1EE12705}" dt="2021-11-04T03:14:02.596" v="113"/>
        <pc:sldMkLst>
          <pc:docMk/>
          <pc:sldMk cId="3003318238" sldId="259"/>
        </pc:sldMkLst>
        <pc:graphicFrameChg chg="mod">
          <ac:chgData name="Raymond, Patrick CDT (EDU)" userId="S::patrick.d.raymond@uscga.edu::410f8150-2091-4dfe-a2b6-193c2a838e19" providerId="AD" clId="Web-{1EDEE78C-873A-4AE0-8806-7DBB1EE12705}" dt="2021-11-04T03:14:02.596" v="113"/>
          <ac:graphicFrameMkLst>
            <pc:docMk/>
            <pc:sldMk cId="3003318238" sldId="259"/>
            <ac:graphicFrameMk id="20" creationId="{3EE94CAC-05E1-48B2-8BCD-93867025191B}"/>
          </ac:graphicFrameMkLst>
        </pc:graphicFrameChg>
      </pc:sldChg>
      <pc:sldChg chg="modSp">
        <pc:chgData name="Raymond, Patrick CDT (EDU)" userId="S::patrick.d.raymond@uscga.edu::410f8150-2091-4dfe-a2b6-193c2a838e19" providerId="AD" clId="Web-{1EDEE78C-873A-4AE0-8806-7DBB1EE12705}" dt="2021-11-04T03:14:26.753" v="118" actId="20577"/>
        <pc:sldMkLst>
          <pc:docMk/>
          <pc:sldMk cId="4090680614" sldId="261"/>
        </pc:sldMkLst>
        <pc:spChg chg="mod">
          <ac:chgData name="Raymond, Patrick CDT (EDU)" userId="S::patrick.d.raymond@uscga.edu::410f8150-2091-4dfe-a2b6-193c2a838e19" providerId="AD" clId="Web-{1EDEE78C-873A-4AE0-8806-7DBB1EE12705}" dt="2021-11-04T03:14:26.753" v="118" actId="20577"/>
          <ac:spMkLst>
            <pc:docMk/>
            <pc:sldMk cId="4090680614" sldId="261"/>
            <ac:spMk id="5" creationId="{27DD2AF5-710A-4E3D-A44B-BE80C22C5E74}"/>
          </ac:spMkLst>
        </pc:spChg>
      </pc:sldChg>
      <pc:sldChg chg="addSp delSp modSp mod setBg">
        <pc:chgData name="Raymond, Patrick CDT (EDU)" userId="S::patrick.d.raymond@uscga.edu::410f8150-2091-4dfe-a2b6-193c2a838e19" providerId="AD" clId="Web-{1EDEE78C-873A-4AE0-8806-7DBB1EE12705}" dt="2021-11-04T03:13:21.579" v="112"/>
        <pc:sldMkLst>
          <pc:docMk/>
          <pc:sldMk cId="3646195374" sldId="264"/>
        </pc:sldMkLst>
        <pc:spChg chg="mod">
          <ac:chgData name="Raymond, Patrick CDT (EDU)" userId="S::patrick.d.raymond@uscga.edu::410f8150-2091-4dfe-a2b6-193c2a838e19" providerId="AD" clId="Web-{1EDEE78C-873A-4AE0-8806-7DBB1EE12705}" dt="2021-11-04T03:12:40.672" v="109"/>
          <ac:spMkLst>
            <pc:docMk/>
            <pc:sldMk cId="3646195374" sldId="264"/>
            <ac:spMk id="2" creationId="{9063171C-7326-4B35-957F-4555CD4332A7}"/>
          </ac:spMkLst>
        </pc:spChg>
        <pc:spChg chg="del mod">
          <ac:chgData name="Raymond, Patrick CDT (EDU)" userId="S::patrick.d.raymond@uscga.edu::410f8150-2091-4dfe-a2b6-193c2a838e19" providerId="AD" clId="Web-{1EDEE78C-873A-4AE0-8806-7DBB1EE12705}" dt="2021-11-04T03:12:40.672" v="109"/>
          <ac:spMkLst>
            <pc:docMk/>
            <pc:sldMk cId="3646195374" sldId="264"/>
            <ac:spMk id="3" creationId="{D74677FE-0FEB-4ABA-BE9E-94278C4CF3E9}"/>
          </ac:spMkLst>
        </pc:spChg>
        <pc:spChg chg="add">
          <ac:chgData name="Raymond, Patrick CDT (EDU)" userId="S::patrick.d.raymond@uscga.edu::410f8150-2091-4dfe-a2b6-193c2a838e19" providerId="AD" clId="Web-{1EDEE78C-873A-4AE0-8806-7DBB1EE12705}" dt="2021-11-04T03:12:40.672" v="109"/>
          <ac:spMkLst>
            <pc:docMk/>
            <pc:sldMk cId="3646195374" sldId="264"/>
            <ac:spMk id="7" creationId="{EE1530B0-6F96-46C0-8B3E-3215CB756BE4}"/>
          </ac:spMkLst>
        </pc:spChg>
        <pc:spChg chg="add">
          <ac:chgData name="Raymond, Patrick CDT (EDU)" userId="S::patrick.d.raymond@uscga.edu::410f8150-2091-4dfe-a2b6-193c2a838e19" providerId="AD" clId="Web-{1EDEE78C-873A-4AE0-8806-7DBB1EE12705}" dt="2021-11-04T03:12:40.672" v="109"/>
          <ac:spMkLst>
            <pc:docMk/>
            <pc:sldMk cId="3646195374" sldId="264"/>
            <ac:spMk id="8" creationId="{754910CF-1B56-45D3-960A-E89F7B3B9131}"/>
          </ac:spMkLst>
        </pc:spChg>
        <pc:spChg chg="add">
          <ac:chgData name="Raymond, Patrick CDT (EDU)" userId="S::patrick.d.raymond@uscga.edu::410f8150-2091-4dfe-a2b6-193c2a838e19" providerId="AD" clId="Web-{1EDEE78C-873A-4AE0-8806-7DBB1EE12705}" dt="2021-11-04T03:12:40.672" v="109"/>
          <ac:spMkLst>
            <pc:docMk/>
            <pc:sldMk cId="3646195374" sldId="264"/>
            <ac:spMk id="10" creationId="{6669F804-A677-4B75-95F4-A5E4426FB774}"/>
          </ac:spMkLst>
        </pc:spChg>
        <pc:graphicFrameChg chg="add mod">
          <ac:chgData name="Raymond, Patrick CDT (EDU)" userId="S::patrick.d.raymond@uscga.edu::410f8150-2091-4dfe-a2b6-193c2a838e19" providerId="AD" clId="Web-{1EDEE78C-873A-4AE0-8806-7DBB1EE12705}" dt="2021-11-04T03:13:21.579" v="112"/>
          <ac:graphicFrameMkLst>
            <pc:docMk/>
            <pc:sldMk cId="3646195374" sldId="264"/>
            <ac:graphicFrameMk id="12" creationId="{C7BF3F40-BB24-45DB-8FB7-75EA85293989}"/>
          </ac:graphicFrameMkLst>
        </pc:graphicFrameChg>
      </pc:sldChg>
    </pc:docChg>
  </pc:docChgLst>
  <pc:docChgLst>
    <pc:chgData name="Wilson" userId="20dfd069-e9c3-468c-a725-a5f25b7d9cbd" providerId="ADAL" clId="{E81E90CE-6EF4-4C3F-9CF4-00DA260F6BBB}"/>
    <pc:docChg chg="undo custSel modSld">
      <pc:chgData name="Wilson" userId="20dfd069-e9c3-468c-a725-a5f25b7d9cbd" providerId="ADAL" clId="{E81E90CE-6EF4-4C3F-9CF4-00DA260F6BBB}" dt="2021-11-04T03:59:27.678" v="6354" actId="20577"/>
      <pc:docMkLst>
        <pc:docMk/>
      </pc:docMkLst>
      <pc:sldChg chg="modSp mod">
        <pc:chgData name="Wilson" userId="20dfd069-e9c3-468c-a725-a5f25b7d9cbd" providerId="ADAL" clId="{E81E90CE-6EF4-4C3F-9CF4-00DA260F6BBB}" dt="2021-11-03T17:59:03.706" v="4170" actId="27636"/>
        <pc:sldMkLst>
          <pc:docMk/>
          <pc:sldMk cId="141852426" sldId="260"/>
        </pc:sldMkLst>
        <pc:spChg chg="mod">
          <ac:chgData name="Wilson" userId="20dfd069-e9c3-468c-a725-a5f25b7d9cbd" providerId="ADAL" clId="{E81E90CE-6EF4-4C3F-9CF4-00DA260F6BBB}" dt="2021-11-03T17:59:03.706" v="4170" actId="27636"/>
          <ac:spMkLst>
            <pc:docMk/>
            <pc:sldMk cId="141852426" sldId="260"/>
            <ac:spMk id="8" creationId="{D63C7648-2F70-4373-91BF-BBEF3448FE08}"/>
          </ac:spMkLst>
        </pc:spChg>
      </pc:sldChg>
      <pc:sldChg chg="modSp mod modNotesTx">
        <pc:chgData name="Wilson" userId="20dfd069-e9c3-468c-a725-a5f25b7d9cbd" providerId="ADAL" clId="{E81E90CE-6EF4-4C3F-9CF4-00DA260F6BBB}" dt="2021-11-04T02:32:46.319" v="4817" actId="20577"/>
        <pc:sldMkLst>
          <pc:docMk/>
          <pc:sldMk cId="2615215994" sldId="262"/>
        </pc:sldMkLst>
        <pc:spChg chg="mod">
          <ac:chgData name="Wilson" userId="20dfd069-e9c3-468c-a725-a5f25b7d9cbd" providerId="ADAL" clId="{E81E90CE-6EF4-4C3F-9CF4-00DA260F6BBB}" dt="2021-11-04T02:29:22.309" v="4600" actId="20577"/>
          <ac:spMkLst>
            <pc:docMk/>
            <pc:sldMk cId="2615215994" sldId="262"/>
            <ac:spMk id="3" creationId="{48AAB57C-BE0B-4D1F-ADE9-DF4576C7E5F3}"/>
          </ac:spMkLst>
        </pc:spChg>
      </pc:sldChg>
      <pc:sldChg chg="modSp mod modNotesTx">
        <pc:chgData name="Wilson" userId="20dfd069-e9c3-468c-a725-a5f25b7d9cbd" providerId="ADAL" clId="{E81E90CE-6EF4-4C3F-9CF4-00DA260F6BBB}" dt="2021-11-04T03:59:27.678" v="6354" actId="20577"/>
        <pc:sldMkLst>
          <pc:docMk/>
          <pc:sldMk cId="3646195374" sldId="264"/>
        </pc:sldMkLst>
        <pc:spChg chg="mod">
          <ac:chgData name="Wilson" userId="20dfd069-e9c3-468c-a725-a5f25b7d9cbd" providerId="ADAL" clId="{E81E90CE-6EF4-4C3F-9CF4-00DA260F6BBB}" dt="2021-11-04T03:44:32.012" v="5481" actId="1076"/>
          <ac:spMkLst>
            <pc:docMk/>
            <pc:sldMk cId="3646195374" sldId="264"/>
            <ac:spMk id="2" creationId="{9063171C-7326-4B35-957F-4555CD4332A7}"/>
          </ac:spMkLst>
        </pc:spChg>
        <pc:spChg chg="mod">
          <ac:chgData name="Wilson" userId="20dfd069-e9c3-468c-a725-a5f25b7d9cbd" providerId="ADAL" clId="{E81E90CE-6EF4-4C3F-9CF4-00DA260F6BBB}" dt="2021-11-04T03:03:04.747" v="5250" actId="20577"/>
          <ac:spMkLst>
            <pc:docMk/>
            <pc:sldMk cId="3646195374" sldId="264"/>
            <ac:spMk id="3" creationId="{D74677FE-0FEB-4ABA-BE9E-94278C4CF3E9}"/>
          </ac:spMkLst>
        </pc:spChg>
      </pc:sldChg>
    </pc:docChg>
  </pc:docChgLst>
  <pc:docChgLst>
    <pc:chgData name="Kim, Samuel CDT (EDU)" userId="S::samuel.y.kim@uscga.edu::3092b894-7112-4f45-8f59-f65d2752bbc1" providerId="AD" clId="Web-{B8EBC6EC-33E0-4D3D-912F-F491B895C321}"/>
    <pc:docChg chg="modSld">
      <pc:chgData name="Kim, Samuel CDT (EDU)" userId="S::samuel.y.kim@uscga.edu::3092b894-7112-4f45-8f59-f65d2752bbc1" providerId="AD" clId="Web-{B8EBC6EC-33E0-4D3D-912F-F491B895C321}" dt="2021-11-03T18:11:11.119" v="200" actId="20577"/>
      <pc:docMkLst>
        <pc:docMk/>
      </pc:docMkLst>
      <pc:sldChg chg="modSp">
        <pc:chgData name="Kim, Samuel CDT (EDU)" userId="S::samuel.y.kim@uscga.edu::3092b894-7112-4f45-8f59-f65d2752bbc1" providerId="AD" clId="Web-{B8EBC6EC-33E0-4D3D-912F-F491B895C321}" dt="2021-11-03T17:38:49.661" v="10" actId="20577"/>
        <pc:sldMkLst>
          <pc:docMk/>
          <pc:sldMk cId="4090680614" sldId="261"/>
        </pc:sldMkLst>
        <pc:spChg chg="mod">
          <ac:chgData name="Kim, Samuel CDT (EDU)" userId="S::samuel.y.kim@uscga.edu::3092b894-7112-4f45-8f59-f65d2752bbc1" providerId="AD" clId="Web-{B8EBC6EC-33E0-4D3D-912F-F491B895C321}" dt="2021-11-03T17:38:49.661" v="10" actId="20577"/>
          <ac:spMkLst>
            <pc:docMk/>
            <pc:sldMk cId="4090680614" sldId="261"/>
            <ac:spMk id="3" creationId="{3295D15D-C5FC-47C2-BDEB-F59D4568FC61}"/>
          </ac:spMkLst>
        </pc:spChg>
      </pc:sldChg>
      <pc:sldChg chg="modSp">
        <pc:chgData name="Kim, Samuel CDT (EDU)" userId="S::samuel.y.kim@uscga.edu::3092b894-7112-4f45-8f59-f65d2752bbc1" providerId="AD" clId="Web-{B8EBC6EC-33E0-4D3D-912F-F491B895C321}" dt="2021-11-03T17:53:40.388" v="108" actId="20577"/>
        <pc:sldMkLst>
          <pc:docMk/>
          <pc:sldMk cId="2615215994" sldId="262"/>
        </pc:sldMkLst>
        <pc:spChg chg="mod">
          <ac:chgData name="Kim, Samuel CDT (EDU)" userId="S::samuel.y.kim@uscga.edu::3092b894-7112-4f45-8f59-f65d2752bbc1" providerId="AD" clId="Web-{B8EBC6EC-33E0-4D3D-912F-F491B895C321}" dt="2021-11-03T17:53:40.388" v="108" actId="20577"/>
          <ac:spMkLst>
            <pc:docMk/>
            <pc:sldMk cId="2615215994" sldId="262"/>
            <ac:spMk id="3" creationId="{48AAB57C-BE0B-4D1F-ADE9-DF4576C7E5F3}"/>
          </ac:spMkLst>
        </pc:spChg>
      </pc:sldChg>
      <pc:sldChg chg="addSp delSp modSp">
        <pc:chgData name="Kim, Samuel CDT (EDU)" userId="S::samuel.y.kim@uscga.edu::3092b894-7112-4f45-8f59-f65d2752bbc1" providerId="AD" clId="Web-{B8EBC6EC-33E0-4D3D-912F-F491B895C321}" dt="2021-11-03T18:11:11.119" v="200" actId="20577"/>
        <pc:sldMkLst>
          <pc:docMk/>
          <pc:sldMk cId="3332797137" sldId="270"/>
        </pc:sldMkLst>
        <pc:spChg chg="add del mod">
          <ac:chgData name="Kim, Samuel CDT (EDU)" userId="S::samuel.y.kim@uscga.edu::3092b894-7112-4f45-8f59-f65d2752bbc1" providerId="AD" clId="Web-{B8EBC6EC-33E0-4D3D-912F-F491B895C321}" dt="2021-11-03T18:04:08.233" v="126"/>
          <ac:spMkLst>
            <pc:docMk/>
            <pc:sldMk cId="3332797137" sldId="270"/>
            <ac:spMk id="398" creationId="{15E21C84-5D5C-4951-80D0-DA5040097006}"/>
          </ac:spMkLst>
        </pc:spChg>
        <pc:graphicFrameChg chg="add del modGraphic">
          <ac:chgData name="Kim, Samuel CDT (EDU)" userId="S::samuel.y.kim@uscga.edu::3092b894-7112-4f45-8f59-f65d2752bbc1" providerId="AD" clId="Web-{B8EBC6EC-33E0-4D3D-912F-F491B895C321}" dt="2021-11-03T18:11:11.119" v="200" actId="20577"/>
          <ac:graphicFrameMkLst>
            <pc:docMk/>
            <pc:sldMk cId="3332797137" sldId="270"/>
            <ac:graphicFrameMk id="6" creationId="{08CC30AA-F74E-4B78-BA60-6C50A5712EE4}"/>
          </ac:graphicFrameMkLst>
        </pc:graphicFrameChg>
      </pc:sldChg>
    </pc:docChg>
  </pc:docChgLst>
  <pc:docChgLst>
    <pc:chgData name="Tann, Chanbopich CDT (EDU)" userId="S::chanbopich.tann@uscga.edu::3493d445-4f00-4b2d-9058-b76b0e2794c7" providerId="AD" clId="Web-{D6C9E2DA-70AE-437F-82B2-8C6BBF120DAD}"/>
    <pc:docChg chg="addSld delSld modSld">
      <pc:chgData name="Tann, Chanbopich CDT (EDU)" userId="S::chanbopich.tann@uscga.edu::3493d445-4f00-4b2d-9058-b76b0e2794c7" providerId="AD" clId="Web-{D6C9E2DA-70AE-437F-82B2-8C6BBF120DAD}" dt="2021-11-03T18:26:44.617" v="429" actId="20577"/>
      <pc:docMkLst>
        <pc:docMk/>
      </pc:docMkLst>
      <pc:sldChg chg="modSp">
        <pc:chgData name="Tann, Chanbopich CDT (EDU)" userId="S::chanbopich.tann@uscga.edu::3493d445-4f00-4b2d-9058-b76b0e2794c7" providerId="AD" clId="Web-{D6C9E2DA-70AE-437F-82B2-8C6BBF120DAD}" dt="2021-11-03T16:49:17.058" v="326" actId="1076"/>
        <pc:sldMkLst>
          <pc:docMk/>
          <pc:sldMk cId="1095062318" sldId="257"/>
        </pc:sldMkLst>
        <pc:spChg chg="mod">
          <ac:chgData name="Tann, Chanbopich CDT (EDU)" userId="S::chanbopich.tann@uscga.edu::3493d445-4f00-4b2d-9058-b76b0e2794c7" providerId="AD" clId="Web-{D6C9E2DA-70AE-437F-82B2-8C6BBF120DAD}" dt="2021-11-03T16:49:17.058" v="326" actId="1076"/>
          <ac:spMkLst>
            <pc:docMk/>
            <pc:sldMk cId="1095062318" sldId="257"/>
            <ac:spMk id="2" creationId="{9617098E-C3A0-4203-B3C2-D4B9894D9130}"/>
          </ac:spMkLst>
        </pc:spChg>
      </pc:sldChg>
      <pc:sldChg chg="delSp modSp">
        <pc:chgData name="Tann, Chanbopich CDT (EDU)" userId="S::chanbopich.tann@uscga.edu::3493d445-4f00-4b2d-9058-b76b0e2794c7" providerId="AD" clId="Web-{D6C9E2DA-70AE-437F-82B2-8C6BBF120DAD}" dt="2021-11-03T18:26:44.617" v="429" actId="20577"/>
        <pc:sldMkLst>
          <pc:docMk/>
          <pc:sldMk cId="3003318238" sldId="259"/>
        </pc:sldMkLst>
        <pc:spChg chg="mod">
          <ac:chgData name="Tann, Chanbopich CDT (EDU)" userId="S::chanbopich.tann@uscga.edu::3493d445-4f00-4b2d-9058-b76b0e2794c7" providerId="AD" clId="Web-{D6C9E2DA-70AE-437F-82B2-8C6BBF120DAD}" dt="2021-11-03T18:26:44.617" v="429" actId="20577"/>
          <ac:spMkLst>
            <pc:docMk/>
            <pc:sldMk cId="3003318238" sldId="259"/>
            <ac:spMk id="2" creationId="{FF8EB47E-B9D6-475B-A49A-9B6D8041AA5A}"/>
          </ac:spMkLst>
        </pc:spChg>
        <pc:spChg chg="del">
          <ac:chgData name="Tann, Chanbopich CDT (EDU)" userId="S::chanbopich.tann@uscga.edu::3493d445-4f00-4b2d-9058-b76b0e2794c7" providerId="AD" clId="Web-{D6C9E2DA-70AE-437F-82B2-8C6BBF120DAD}" dt="2021-11-03T14:44:56.560" v="322"/>
          <ac:spMkLst>
            <pc:docMk/>
            <pc:sldMk cId="3003318238" sldId="259"/>
            <ac:spMk id="17" creationId="{EE1530B0-6F96-46C0-8B3E-3215CB756BE4}"/>
          </ac:spMkLst>
        </pc:spChg>
        <pc:spChg chg="del">
          <ac:chgData name="Tann, Chanbopich CDT (EDU)" userId="S::chanbopich.tann@uscga.edu::3493d445-4f00-4b2d-9058-b76b0e2794c7" providerId="AD" clId="Web-{D6C9E2DA-70AE-437F-82B2-8C6BBF120DAD}" dt="2021-11-03T14:44:56.560" v="322"/>
          <ac:spMkLst>
            <pc:docMk/>
            <pc:sldMk cId="3003318238" sldId="259"/>
            <ac:spMk id="18" creationId="{754910CF-1B56-45D3-960A-E89F7B3B9131}"/>
          </ac:spMkLst>
        </pc:spChg>
        <pc:spChg chg="del">
          <ac:chgData name="Tann, Chanbopich CDT (EDU)" userId="S::chanbopich.tann@uscga.edu::3493d445-4f00-4b2d-9058-b76b0e2794c7" providerId="AD" clId="Web-{D6C9E2DA-70AE-437F-82B2-8C6BBF120DAD}" dt="2021-11-03T14:44:56.560" v="322"/>
          <ac:spMkLst>
            <pc:docMk/>
            <pc:sldMk cId="3003318238" sldId="259"/>
            <ac:spMk id="19" creationId="{6669F804-A677-4B75-95F4-A5E4426FB774}"/>
          </ac:spMkLst>
        </pc:spChg>
        <pc:graphicFrameChg chg="mod modGraphic">
          <ac:chgData name="Tann, Chanbopich CDT (EDU)" userId="S::chanbopich.tann@uscga.edu::3493d445-4f00-4b2d-9058-b76b0e2794c7" providerId="AD" clId="Web-{D6C9E2DA-70AE-437F-82B2-8C6BBF120DAD}" dt="2021-11-03T17:39:11.075" v="360" actId="20577"/>
          <ac:graphicFrameMkLst>
            <pc:docMk/>
            <pc:sldMk cId="3003318238" sldId="259"/>
            <ac:graphicFrameMk id="20" creationId="{3EE94CAC-05E1-48B2-8BCD-93867025191B}"/>
          </ac:graphicFrameMkLst>
        </pc:graphicFrameChg>
      </pc:sldChg>
      <pc:sldChg chg="addSp delSp modSp mod modClrScheme chgLayout">
        <pc:chgData name="Tann, Chanbopich CDT (EDU)" userId="S::chanbopich.tann@uscga.edu::3493d445-4f00-4b2d-9058-b76b0e2794c7" providerId="AD" clId="Web-{D6C9E2DA-70AE-437F-82B2-8C6BBF120DAD}" dt="2021-11-03T18:20:51.982" v="409" actId="1076"/>
        <pc:sldMkLst>
          <pc:docMk/>
          <pc:sldMk cId="141852426" sldId="260"/>
        </pc:sldMkLst>
        <pc:spChg chg="mod">
          <ac:chgData name="Tann, Chanbopich CDT (EDU)" userId="S::chanbopich.tann@uscga.edu::3493d445-4f00-4b2d-9058-b76b0e2794c7" providerId="AD" clId="Web-{D6C9E2DA-70AE-437F-82B2-8C6BBF120DAD}" dt="2021-11-03T14:12:17.555" v="31" actId="20577"/>
          <ac:spMkLst>
            <pc:docMk/>
            <pc:sldMk cId="141852426" sldId="260"/>
            <ac:spMk id="2" creationId="{A4E6649B-BED7-4895-A764-FD290AF8BB7A}"/>
          </ac:spMkLst>
        </pc:spChg>
        <pc:spChg chg="mod ord">
          <ac:chgData name="Tann, Chanbopich CDT (EDU)" userId="S::chanbopich.tann@uscga.edu::3493d445-4f00-4b2d-9058-b76b0e2794c7" providerId="AD" clId="Web-{D6C9E2DA-70AE-437F-82B2-8C6BBF120DAD}" dt="2021-11-03T18:20:51.982" v="409" actId="1076"/>
          <ac:spMkLst>
            <pc:docMk/>
            <pc:sldMk cId="141852426" sldId="260"/>
            <ac:spMk id="3" creationId="{ACE15746-47F0-4245-AEE8-CFC67040637F}"/>
          </ac:spMkLst>
        </pc:spChg>
        <pc:spChg chg="add del mod ord">
          <ac:chgData name="Tann, Chanbopich CDT (EDU)" userId="S::chanbopich.tann@uscga.edu::3493d445-4f00-4b2d-9058-b76b0e2794c7" providerId="AD" clId="Web-{D6C9E2DA-70AE-437F-82B2-8C6BBF120DAD}" dt="2021-11-03T18:16:51.960" v="390"/>
          <ac:spMkLst>
            <pc:docMk/>
            <pc:sldMk cId="141852426" sldId="260"/>
            <ac:spMk id="4" creationId="{31E9AD2F-566F-4A61-846E-0B9F71EDAF86}"/>
          </ac:spMkLst>
        </pc:spChg>
        <pc:spChg chg="mod">
          <ac:chgData name="Tann, Chanbopich CDT (EDU)" userId="S::chanbopich.tann@uscga.edu::3493d445-4f00-4b2d-9058-b76b0e2794c7" providerId="AD" clId="Web-{D6C9E2DA-70AE-437F-82B2-8C6BBF120DAD}" dt="2021-11-03T14:11:21.413" v="2" actId="20577"/>
          <ac:spMkLst>
            <pc:docMk/>
            <pc:sldMk cId="141852426" sldId="260"/>
            <ac:spMk id="5" creationId="{24A13661-84EB-4318-9FFB-5849A44DBC10}"/>
          </ac:spMkLst>
        </pc:spChg>
        <pc:spChg chg="add del mod ord">
          <ac:chgData name="Tann, Chanbopich CDT (EDU)" userId="S::chanbopich.tann@uscga.edu::3493d445-4f00-4b2d-9058-b76b0e2794c7" providerId="AD" clId="Web-{D6C9E2DA-70AE-437F-82B2-8C6BBF120DAD}" dt="2021-11-03T18:17:14.663" v="395"/>
          <ac:spMkLst>
            <pc:docMk/>
            <pc:sldMk cId="141852426" sldId="260"/>
            <ac:spMk id="5" creationId="{AA735142-9A98-4DE5-AD96-82F209D6B315}"/>
          </ac:spMkLst>
        </pc:spChg>
        <pc:spChg chg="mod ord">
          <ac:chgData name="Tann, Chanbopich CDT (EDU)" userId="S::chanbopich.tann@uscga.edu::3493d445-4f00-4b2d-9058-b76b0e2794c7" providerId="AD" clId="Web-{D6C9E2DA-70AE-437F-82B2-8C6BBF120DAD}" dt="2021-11-03T18:20:18.778" v="403" actId="14100"/>
          <ac:spMkLst>
            <pc:docMk/>
            <pc:sldMk cId="141852426" sldId="260"/>
            <ac:spMk id="6" creationId="{F6B795D0-7046-48A8-AF57-13E6F1FDACAB}"/>
          </ac:spMkLst>
        </pc:spChg>
        <pc:spChg chg="mod ord">
          <ac:chgData name="Tann, Chanbopich CDT (EDU)" userId="S::chanbopich.tann@uscga.edu::3493d445-4f00-4b2d-9058-b76b0e2794c7" providerId="AD" clId="Web-{D6C9E2DA-70AE-437F-82B2-8C6BBF120DAD}" dt="2021-11-03T18:20:29.950" v="405" actId="1076"/>
          <ac:spMkLst>
            <pc:docMk/>
            <pc:sldMk cId="141852426" sldId="260"/>
            <ac:spMk id="8" creationId="{D63C7648-2F70-4373-91BF-BBEF3448FE08}"/>
          </ac:spMkLst>
        </pc:spChg>
        <pc:spChg chg="mod ord">
          <ac:chgData name="Tann, Chanbopich CDT (EDU)" userId="S::chanbopich.tann@uscga.edu::3493d445-4f00-4b2d-9058-b76b0e2794c7" providerId="AD" clId="Web-{D6C9E2DA-70AE-437F-82B2-8C6BBF120DAD}" dt="2021-11-03T18:20:23.981" v="404" actId="14100"/>
          <ac:spMkLst>
            <pc:docMk/>
            <pc:sldMk cId="141852426" sldId="260"/>
            <ac:spMk id="14" creationId="{C68F10C5-78DC-436E-A0EE-4C9FC2FED205}"/>
          </ac:spMkLst>
        </pc:spChg>
        <pc:picChg chg="add mod">
          <ac:chgData name="Tann, Chanbopich CDT (EDU)" userId="S::chanbopich.tann@uscga.edu::3493d445-4f00-4b2d-9058-b76b0e2794c7" providerId="AD" clId="Web-{D6C9E2DA-70AE-437F-82B2-8C6BBF120DAD}" dt="2021-11-03T18:20:37.935" v="407" actId="14100"/>
          <ac:picMkLst>
            <pc:docMk/>
            <pc:sldMk cId="141852426" sldId="260"/>
            <ac:picMk id="2" creationId="{C73CF807-7925-433B-BDE2-7AC8E525AA81}"/>
          </ac:picMkLst>
        </pc:picChg>
        <pc:picChg chg="mod">
          <ac:chgData name="Tann, Chanbopich CDT (EDU)" userId="S::chanbopich.tann@uscga.edu::3493d445-4f00-4b2d-9058-b76b0e2794c7" providerId="AD" clId="Web-{D6C9E2DA-70AE-437F-82B2-8C6BBF120DAD}" dt="2021-11-03T18:20:46.013" v="408" actId="1076"/>
          <ac:picMkLst>
            <pc:docMk/>
            <pc:sldMk cId="141852426" sldId="260"/>
            <ac:picMk id="15" creationId="{EA5EBDF1-4F00-4AB3-B713-FB354AD719A6}"/>
          </ac:picMkLst>
        </pc:picChg>
      </pc:sldChg>
      <pc:sldChg chg="new del">
        <pc:chgData name="Tann, Chanbopich CDT (EDU)" userId="S::chanbopich.tann@uscga.edu::3493d445-4f00-4b2d-9058-b76b0e2794c7" providerId="AD" clId="Web-{D6C9E2DA-70AE-437F-82B2-8C6BBF120DAD}" dt="2021-11-03T14:20:15.337" v="198"/>
        <pc:sldMkLst>
          <pc:docMk/>
          <pc:sldMk cId="2727502967" sldId="271"/>
        </pc:sldMkLst>
      </pc:sldChg>
    </pc:docChg>
  </pc:docChgLst>
  <pc:docChgLst>
    <pc:chgData name="Moorer, Wilson CDT (EDU)" userId="S::wilson.j.moorer@uscga.edu::20dfd069-e9c3-468c-a725-a5f25b7d9cbd" providerId="AD" clId="Web-{7BEB1EF3-9B5A-410B-9D3C-BB7C477C0939}"/>
    <pc:docChg chg="modSld">
      <pc:chgData name="Moorer, Wilson CDT (EDU)" userId="S::wilson.j.moorer@uscga.edu::20dfd069-e9c3-468c-a725-a5f25b7d9cbd" providerId="AD" clId="Web-{7BEB1EF3-9B5A-410B-9D3C-BB7C477C0939}" dt="2021-11-03T23:15:56.470" v="18"/>
      <pc:docMkLst>
        <pc:docMk/>
      </pc:docMkLst>
      <pc:sldChg chg="modNotes">
        <pc:chgData name="Moorer, Wilson CDT (EDU)" userId="S::wilson.j.moorer@uscga.edu::20dfd069-e9c3-468c-a725-a5f25b7d9cbd" providerId="AD" clId="Web-{7BEB1EF3-9B5A-410B-9D3C-BB7C477C0939}" dt="2021-11-03T23:15:56.470" v="18"/>
        <pc:sldMkLst>
          <pc:docMk/>
          <pc:sldMk cId="3646195374" sldId="264"/>
        </pc:sldMkLst>
      </pc:sldChg>
    </pc:docChg>
  </pc:docChgLst>
  <pc:docChgLst>
    <pc:chgData name="Tann, Chanbopich CDT (EDU)" userId="S::chanbopich.tann@uscga.edu::3493d445-4f00-4b2d-9058-b76b0e2794c7" providerId="AD" clId="Web-{7CB4ED43-2F87-42AE-B2A1-77894789A7E9}"/>
    <pc:docChg chg="modSld">
      <pc:chgData name="Tann, Chanbopich CDT (EDU)" userId="S::chanbopich.tann@uscga.edu::3493d445-4f00-4b2d-9058-b76b0e2794c7" providerId="AD" clId="Web-{7CB4ED43-2F87-42AE-B2A1-77894789A7E9}" dt="2021-11-03T01:41:20.271" v="10"/>
      <pc:docMkLst>
        <pc:docMk/>
      </pc:docMkLst>
      <pc:sldChg chg="modNotes">
        <pc:chgData name="Tann, Chanbopich CDT (EDU)" userId="S::chanbopich.tann@uscga.edu::3493d445-4f00-4b2d-9058-b76b0e2794c7" providerId="AD" clId="Web-{7CB4ED43-2F87-42AE-B2A1-77894789A7E9}" dt="2021-11-03T01:41:20.271" v="10"/>
        <pc:sldMkLst>
          <pc:docMk/>
          <pc:sldMk cId="141852426" sldId="260"/>
        </pc:sldMkLst>
      </pc:sldChg>
    </pc:docChg>
  </pc:docChgLst>
  <pc:docChgLst>
    <pc:chgData name="Raymond, Patrick CDT (EDU)" userId="410f8150-2091-4dfe-a2b6-193c2a838e19" providerId="ADAL" clId="{5EF93BA0-92F9-4BDD-9DF0-445DF009DC34}"/>
    <pc:docChg chg="modSld sldOrd">
      <pc:chgData name="Raymond, Patrick CDT (EDU)" userId="410f8150-2091-4dfe-a2b6-193c2a838e19" providerId="ADAL" clId="{5EF93BA0-92F9-4BDD-9DF0-445DF009DC34}" dt="2021-11-03T02:23:46.336" v="104" actId="20577"/>
      <pc:docMkLst>
        <pc:docMk/>
      </pc:docMkLst>
      <pc:sldChg chg="modNotesTx">
        <pc:chgData name="Raymond, Patrick CDT (EDU)" userId="410f8150-2091-4dfe-a2b6-193c2a838e19" providerId="ADAL" clId="{5EF93BA0-92F9-4BDD-9DF0-445DF009DC34}" dt="2021-11-03T02:23:33.828" v="93" actId="20577"/>
        <pc:sldMkLst>
          <pc:docMk/>
          <pc:sldMk cId="3003318238" sldId="259"/>
        </pc:sldMkLst>
      </pc:sldChg>
      <pc:sldChg chg="modNotesTx">
        <pc:chgData name="Raymond, Patrick CDT (EDU)" userId="410f8150-2091-4dfe-a2b6-193c2a838e19" providerId="ADAL" clId="{5EF93BA0-92F9-4BDD-9DF0-445DF009DC34}" dt="2021-11-03T02:23:46.336" v="104" actId="20577"/>
        <pc:sldMkLst>
          <pc:docMk/>
          <pc:sldMk cId="4090680614" sldId="261"/>
        </pc:sldMkLst>
      </pc:sldChg>
      <pc:sldChg chg="modNotesTx">
        <pc:chgData name="Raymond, Patrick CDT (EDU)" userId="410f8150-2091-4dfe-a2b6-193c2a838e19" providerId="ADAL" clId="{5EF93BA0-92F9-4BDD-9DF0-445DF009DC34}" dt="2021-11-03T02:18:33.383" v="7" actId="20577"/>
        <pc:sldMkLst>
          <pc:docMk/>
          <pc:sldMk cId="2615215994" sldId="262"/>
        </pc:sldMkLst>
      </pc:sldChg>
      <pc:sldChg chg="modSp mod ord modNotesTx">
        <pc:chgData name="Raymond, Patrick CDT (EDU)" userId="410f8150-2091-4dfe-a2b6-193c2a838e19" providerId="ADAL" clId="{5EF93BA0-92F9-4BDD-9DF0-445DF009DC34}" dt="2021-11-03T02:22:13.062" v="83" actId="20577"/>
        <pc:sldMkLst>
          <pc:docMk/>
          <pc:sldMk cId="3646195374" sldId="264"/>
        </pc:sldMkLst>
        <pc:spChg chg="mod">
          <ac:chgData name="Raymond, Patrick CDT (EDU)" userId="410f8150-2091-4dfe-a2b6-193c2a838e19" providerId="ADAL" clId="{5EF93BA0-92F9-4BDD-9DF0-445DF009DC34}" dt="2021-11-03T02:21:46.364" v="51" actId="20577"/>
          <ac:spMkLst>
            <pc:docMk/>
            <pc:sldMk cId="3646195374" sldId="264"/>
            <ac:spMk id="3" creationId="{D74677FE-0FEB-4ABA-BE9E-94278C4CF3E9}"/>
          </ac:spMkLst>
        </pc:spChg>
      </pc:sldChg>
      <pc:sldChg chg="modNotesTx">
        <pc:chgData name="Raymond, Patrick CDT (EDU)" userId="410f8150-2091-4dfe-a2b6-193c2a838e19" providerId="ADAL" clId="{5EF93BA0-92F9-4BDD-9DF0-445DF009DC34}" dt="2021-11-03T02:19:59.884" v="25" actId="20577"/>
        <pc:sldMkLst>
          <pc:docMk/>
          <pc:sldMk cId="2245665104" sldId="265"/>
        </pc:sldMkLst>
      </pc:sldChg>
      <pc:sldChg chg="modNotesTx">
        <pc:chgData name="Raymond, Patrick CDT (EDU)" userId="410f8150-2091-4dfe-a2b6-193c2a838e19" providerId="ADAL" clId="{5EF93BA0-92F9-4BDD-9DF0-445DF009DC34}" dt="2021-11-03T02:20:10.992" v="33" actId="20577"/>
        <pc:sldMkLst>
          <pc:docMk/>
          <pc:sldMk cId="2253382342" sldId="267"/>
        </pc:sldMkLst>
      </pc:sldChg>
      <pc:sldChg chg="modNotesTx">
        <pc:chgData name="Raymond, Patrick CDT (EDU)" userId="410f8150-2091-4dfe-a2b6-193c2a838e19" providerId="ADAL" clId="{5EF93BA0-92F9-4BDD-9DF0-445DF009DC34}" dt="2021-11-03T02:19:44.490" v="14" actId="20577"/>
        <pc:sldMkLst>
          <pc:docMk/>
          <pc:sldMk cId="1642826067" sldId="268"/>
        </pc:sldMkLst>
      </pc:sldChg>
      <pc:sldChg chg="modNotesTx">
        <pc:chgData name="Raymond, Patrick CDT (EDU)" userId="410f8150-2091-4dfe-a2b6-193c2a838e19" providerId="ADAL" clId="{5EF93BA0-92F9-4BDD-9DF0-445DF009DC34}" dt="2021-11-03T02:19:50.479" v="17" actId="20577"/>
        <pc:sldMkLst>
          <pc:docMk/>
          <pc:sldMk cId="1929095579" sldId="269"/>
        </pc:sldMkLst>
      </pc:sldChg>
      <pc:sldChg chg="modNotesTx">
        <pc:chgData name="Raymond, Patrick CDT (EDU)" userId="410f8150-2091-4dfe-a2b6-193c2a838e19" providerId="ADAL" clId="{5EF93BA0-92F9-4BDD-9DF0-445DF009DC34}" dt="2021-11-03T02:22:02.713" v="72" actId="20577"/>
        <pc:sldMkLst>
          <pc:docMk/>
          <pc:sldMk cId="3332797137" sldId="270"/>
        </pc:sldMkLst>
      </pc:sldChg>
    </pc:docChg>
  </pc:docChgLst>
  <pc:docChgLst>
    <pc:chgData name="Tann, Chanbopich CDT (EDU)" userId="S::chanbopich.tann@uscga.edu::3493d445-4f00-4b2d-9058-b76b0e2794c7" providerId="AD" clId="Web-{543A2B3E-D2A8-4FE7-A1A7-229A058F7917}"/>
    <pc:docChg chg="modSld">
      <pc:chgData name="Tann, Chanbopich CDT (EDU)" userId="S::chanbopich.tann@uscga.edu::3493d445-4f00-4b2d-9058-b76b0e2794c7" providerId="AD" clId="Web-{543A2B3E-D2A8-4FE7-A1A7-229A058F7917}" dt="2021-11-03T14:50:38.507" v="144" actId="1076"/>
      <pc:docMkLst>
        <pc:docMk/>
      </pc:docMkLst>
      <pc:sldChg chg="addSp delSp modSp mod setBg setClrOvrMap">
        <pc:chgData name="Tann, Chanbopich CDT (EDU)" userId="S::chanbopich.tann@uscga.edu::3493d445-4f00-4b2d-9058-b76b0e2794c7" providerId="AD" clId="Web-{543A2B3E-D2A8-4FE7-A1A7-229A058F7917}" dt="2021-11-03T14:50:38.507" v="144" actId="1076"/>
        <pc:sldMkLst>
          <pc:docMk/>
          <pc:sldMk cId="3003318238" sldId="259"/>
        </pc:sldMkLst>
        <pc:spChg chg="mod">
          <ac:chgData name="Tann, Chanbopich CDT (EDU)" userId="S::chanbopich.tann@uscga.edu::3493d445-4f00-4b2d-9058-b76b0e2794c7" providerId="AD" clId="Web-{543A2B3E-D2A8-4FE7-A1A7-229A058F7917}" dt="2021-11-03T14:50:38.507" v="144" actId="1076"/>
          <ac:spMkLst>
            <pc:docMk/>
            <pc:sldMk cId="3003318238" sldId="259"/>
            <ac:spMk id="2" creationId="{FF8EB47E-B9D6-475B-A49A-9B6D8041AA5A}"/>
          </ac:spMkLst>
        </pc:spChg>
        <pc:spChg chg="add del">
          <ac:chgData name="Tann, Chanbopich CDT (EDU)" userId="S::chanbopich.tann@uscga.edu::3493d445-4f00-4b2d-9058-b76b0e2794c7" providerId="AD" clId="Web-{543A2B3E-D2A8-4FE7-A1A7-229A058F7917}" dt="2021-11-03T14:46:49.705" v="76"/>
          <ac:spMkLst>
            <pc:docMk/>
            <pc:sldMk cId="3003318238" sldId="259"/>
            <ac:spMk id="25" creationId="{EE1530B0-6F96-46C0-8B3E-3215CB756BE4}"/>
          </ac:spMkLst>
        </pc:spChg>
        <pc:spChg chg="add del">
          <ac:chgData name="Tann, Chanbopich CDT (EDU)" userId="S::chanbopich.tann@uscga.edu::3493d445-4f00-4b2d-9058-b76b0e2794c7" providerId="AD" clId="Web-{543A2B3E-D2A8-4FE7-A1A7-229A058F7917}" dt="2021-11-03T14:46:49.705" v="76"/>
          <ac:spMkLst>
            <pc:docMk/>
            <pc:sldMk cId="3003318238" sldId="259"/>
            <ac:spMk id="27" creationId="{754910CF-1B56-45D3-960A-E89F7B3B9131}"/>
          </ac:spMkLst>
        </pc:spChg>
        <pc:spChg chg="add del">
          <ac:chgData name="Tann, Chanbopich CDT (EDU)" userId="S::chanbopich.tann@uscga.edu::3493d445-4f00-4b2d-9058-b76b0e2794c7" providerId="AD" clId="Web-{543A2B3E-D2A8-4FE7-A1A7-229A058F7917}" dt="2021-11-03T14:46:49.705" v="76"/>
          <ac:spMkLst>
            <pc:docMk/>
            <pc:sldMk cId="3003318238" sldId="259"/>
            <ac:spMk id="29" creationId="{6669F804-A677-4B75-95F4-A5E4426FB774}"/>
          </ac:spMkLst>
        </pc:spChg>
        <pc:spChg chg="add del">
          <ac:chgData name="Tann, Chanbopich CDT (EDU)" userId="S::chanbopich.tann@uscga.edu::3493d445-4f00-4b2d-9058-b76b0e2794c7" providerId="AD" clId="Web-{543A2B3E-D2A8-4FE7-A1A7-229A058F7917}" dt="2021-11-03T14:46:49.673" v="75"/>
          <ac:spMkLst>
            <pc:docMk/>
            <pc:sldMk cId="3003318238" sldId="259"/>
            <ac:spMk id="32" creationId="{8BAD894E-0868-44E3-A66D-61256D6C5854}"/>
          </ac:spMkLst>
        </pc:spChg>
        <pc:spChg chg="add del">
          <ac:chgData name="Tann, Chanbopich CDT (EDU)" userId="S::chanbopich.tann@uscga.edu::3493d445-4f00-4b2d-9058-b76b0e2794c7" providerId="AD" clId="Web-{543A2B3E-D2A8-4FE7-A1A7-229A058F7917}" dt="2021-11-03T14:46:49.673" v="75"/>
          <ac:spMkLst>
            <pc:docMk/>
            <pc:sldMk cId="3003318238" sldId="259"/>
            <ac:spMk id="33" creationId="{82BCDE19-2810-4337-9C49-8589C421767D}"/>
          </ac:spMkLst>
        </pc:spChg>
        <pc:spChg chg="add">
          <ac:chgData name="Tann, Chanbopich CDT (EDU)" userId="S::chanbopich.tann@uscga.edu::3493d445-4f00-4b2d-9058-b76b0e2794c7" providerId="AD" clId="Web-{543A2B3E-D2A8-4FE7-A1A7-229A058F7917}" dt="2021-11-03T14:46:49.705" v="76"/>
          <ac:spMkLst>
            <pc:docMk/>
            <pc:sldMk cId="3003318238" sldId="259"/>
            <ac:spMk id="35" creationId="{F240A2FC-E2C3-458D-96B4-5DF9028D93A5}"/>
          </ac:spMkLst>
        </pc:spChg>
        <pc:spChg chg="add del">
          <ac:chgData name="Tann, Chanbopich CDT (EDU)" userId="S::chanbopich.tann@uscga.edu::3493d445-4f00-4b2d-9058-b76b0e2794c7" providerId="AD" clId="Web-{543A2B3E-D2A8-4FE7-A1A7-229A058F7917}" dt="2021-11-03T14:46:42.704" v="73"/>
          <ac:spMkLst>
            <pc:docMk/>
            <pc:sldMk cId="3003318238" sldId="259"/>
            <ac:spMk id="36" creationId="{0ABACFF0-2A9C-40B2-AD8B-4BF8B36A5DA5}"/>
          </ac:spMkLst>
        </pc:spChg>
        <pc:spChg chg="add">
          <ac:chgData name="Tann, Chanbopich CDT (EDU)" userId="S::chanbopich.tann@uscga.edu::3493d445-4f00-4b2d-9058-b76b0e2794c7" providerId="AD" clId="Web-{543A2B3E-D2A8-4FE7-A1A7-229A058F7917}" dt="2021-11-03T14:46:49.705" v="76"/>
          <ac:spMkLst>
            <pc:docMk/>
            <pc:sldMk cId="3003318238" sldId="259"/>
            <ac:spMk id="37" creationId="{5F097929-F3D6-4D1F-8AFC-CF348171A9E1}"/>
          </ac:spMkLst>
        </pc:spChg>
        <pc:spChg chg="add del">
          <ac:chgData name="Tann, Chanbopich CDT (EDU)" userId="S::chanbopich.tann@uscga.edu::3493d445-4f00-4b2d-9058-b76b0e2794c7" providerId="AD" clId="Web-{543A2B3E-D2A8-4FE7-A1A7-229A058F7917}" dt="2021-11-03T14:46:42.704" v="73"/>
          <ac:spMkLst>
            <pc:docMk/>
            <pc:sldMk cId="3003318238" sldId="259"/>
            <ac:spMk id="38" creationId="{0F093FA5-C51D-489E-81CB-B9B62654C6A0}"/>
          </ac:spMkLst>
        </pc:spChg>
        <pc:spChg chg="add">
          <ac:chgData name="Tann, Chanbopich CDT (EDU)" userId="S::chanbopich.tann@uscga.edu::3493d445-4f00-4b2d-9058-b76b0e2794c7" providerId="AD" clId="Web-{543A2B3E-D2A8-4FE7-A1A7-229A058F7917}" dt="2021-11-03T14:46:49.705" v="76"/>
          <ac:spMkLst>
            <pc:docMk/>
            <pc:sldMk cId="3003318238" sldId="259"/>
            <ac:spMk id="40" creationId="{33428ACC-71EC-4171-9527-10983BA6B41D}"/>
          </ac:spMkLst>
        </pc:spChg>
        <pc:spChg chg="add">
          <ac:chgData name="Tann, Chanbopich CDT (EDU)" userId="S::chanbopich.tann@uscga.edu::3493d445-4f00-4b2d-9058-b76b0e2794c7" providerId="AD" clId="Web-{543A2B3E-D2A8-4FE7-A1A7-229A058F7917}" dt="2021-11-03T14:46:49.705" v="76"/>
          <ac:spMkLst>
            <pc:docMk/>
            <pc:sldMk cId="3003318238" sldId="259"/>
            <ac:spMk id="44" creationId="{2B9BBBC4-97A3-47D2-BFFE-A68530CDB9DC}"/>
          </ac:spMkLst>
        </pc:spChg>
        <pc:spChg chg="add">
          <ac:chgData name="Tann, Chanbopich CDT (EDU)" userId="S::chanbopich.tann@uscga.edu::3493d445-4f00-4b2d-9058-b76b0e2794c7" providerId="AD" clId="Web-{543A2B3E-D2A8-4FE7-A1A7-229A058F7917}" dt="2021-11-03T14:46:49.705" v="76"/>
          <ac:spMkLst>
            <pc:docMk/>
            <pc:sldMk cId="3003318238" sldId="259"/>
            <ac:spMk id="46" creationId="{78967BEA-EA6A-4FF1-94E2-B010B61A36A9}"/>
          </ac:spMkLst>
        </pc:spChg>
        <pc:graphicFrameChg chg="mod modGraphic">
          <ac:chgData name="Tann, Chanbopich CDT (EDU)" userId="S::chanbopich.tann@uscga.edu::3493d445-4f00-4b2d-9058-b76b0e2794c7" providerId="AD" clId="Web-{543A2B3E-D2A8-4FE7-A1A7-229A058F7917}" dt="2021-11-03T14:50:13.225" v="137" actId="1076"/>
          <ac:graphicFrameMkLst>
            <pc:docMk/>
            <pc:sldMk cId="3003318238" sldId="259"/>
            <ac:graphicFrameMk id="20" creationId="{3EE94CAC-05E1-48B2-8BCD-93867025191B}"/>
          </ac:graphicFrameMkLst>
        </pc:graphicFrameChg>
        <pc:graphicFrameChg chg="add del">
          <ac:chgData name="Tann, Chanbopich CDT (EDU)" userId="S::chanbopich.tann@uscga.edu::3493d445-4f00-4b2d-9058-b76b0e2794c7" providerId="AD" clId="Web-{543A2B3E-D2A8-4FE7-A1A7-229A058F7917}" dt="2021-11-03T14:47:23.315" v="79"/>
          <ac:graphicFrameMkLst>
            <pc:docMk/>
            <pc:sldMk cId="3003318238" sldId="259"/>
            <ac:graphicFrameMk id="654" creationId="{35CB5712-BF1C-4273-96EE-5DC8F949386E}"/>
          </ac:graphicFrameMkLst>
        </pc:graphicFrameChg>
        <pc:graphicFrameChg chg="add del">
          <ac:chgData name="Tann, Chanbopich CDT (EDU)" userId="S::chanbopich.tann@uscga.edu::3493d445-4f00-4b2d-9058-b76b0e2794c7" providerId="AD" clId="Web-{543A2B3E-D2A8-4FE7-A1A7-229A058F7917}" dt="2021-11-03T14:48:12.097" v="92"/>
          <ac:graphicFrameMkLst>
            <pc:docMk/>
            <pc:sldMk cId="3003318238" sldId="259"/>
            <ac:graphicFrameMk id="928" creationId="{7FA16B14-F862-499C-A14F-FB59C24F33E3}"/>
          </ac:graphicFrameMkLst>
        </pc:graphicFrameChg>
        <pc:cxnChg chg="add del">
          <ac:chgData name="Tann, Chanbopich CDT (EDU)" userId="S::chanbopich.tann@uscga.edu::3493d445-4f00-4b2d-9058-b76b0e2794c7" providerId="AD" clId="Web-{543A2B3E-D2A8-4FE7-A1A7-229A058F7917}" dt="2021-11-03T14:46:49.673" v="75"/>
          <ac:cxnSpMkLst>
            <pc:docMk/>
            <pc:sldMk cId="3003318238" sldId="259"/>
            <ac:cxnSpMk id="31" creationId="{38A34772-9011-42B5-AA63-FD6DEC92EE72}"/>
          </ac:cxnSpMkLst>
        </pc:cxnChg>
        <pc:cxnChg chg="add del">
          <ac:chgData name="Tann, Chanbopich CDT (EDU)" userId="S::chanbopich.tann@uscga.edu::3493d445-4f00-4b2d-9058-b76b0e2794c7" providerId="AD" clId="Web-{543A2B3E-D2A8-4FE7-A1A7-229A058F7917}" dt="2021-11-03T14:46:42.704" v="73"/>
          <ac:cxnSpMkLst>
            <pc:docMk/>
            <pc:sldMk cId="3003318238" sldId="259"/>
            <ac:cxnSpMk id="34" creationId="{B5AF3374-98C4-4020-BC8A-1E9636306F2F}"/>
          </ac:cxnSpMkLst>
        </pc:cxnChg>
        <pc:cxnChg chg="add">
          <ac:chgData name="Tann, Chanbopich CDT (EDU)" userId="S::chanbopich.tann@uscga.edu::3493d445-4f00-4b2d-9058-b76b0e2794c7" providerId="AD" clId="Web-{543A2B3E-D2A8-4FE7-A1A7-229A058F7917}" dt="2021-11-03T14:46:49.705" v="76"/>
          <ac:cxnSpMkLst>
            <pc:docMk/>
            <pc:sldMk cId="3003318238" sldId="259"/>
            <ac:cxnSpMk id="39" creationId="{43074C91-9045-414B-B5F9-567DAE3EED25}"/>
          </ac:cxnSpMkLst>
        </pc:cxnChg>
        <pc:cxnChg chg="add">
          <ac:chgData name="Tann, Chanbopich CDT (EDU)" userId="S::chanbopich.tann@uscga.edu::3493d445-4f00-4b2d-9058-b76b0e2794c7" providerId="AD" clId="Web-{543A2B3E-D2A8-4FE7-A1A7-229A058F7917}" dt="2021-11-03T14:46:49.705" v="76"/>
          <ac:cxnSpMkLst>
            <pc:docMk/>
            <pc:sldMk cId="3003318238" sldId="259"/>
            <ac:cxnSpMk id="42" creationId="{BA22713B-ABB6-4391-97F9-0449A2B9B664}"/>
          </ac:cxnSpMkLst>
        </pc:cxnChg>
      </pc:sldChg>
      <pc:sldChg chg="addSp delSp modSp mod modClrScheme chgLayout">
        <pc:chgData name="Tann, Chanbopich CDT (EDU)" userId="S::chanbopich.tann@uscga.edu::3493d445-4f00-4b2d-9058-b76b0e2794c7" providerId="AD" clId="Web-{543A2B3E-D2A8-4FE7-A1A7-229A058F7917}" dt="2021-11-03T14:32:34.058" v="54" actId="14100"/>
        <pc:sldMkLst>
          <pc:docMk/>
          <pc:sldMk cId="141852426" sldId="260"/>
        </pc:sldMkLst>
        <pc:spChg chg="del mod ord">
          <ac:chgData name="Tann, Chanbopich CDT (EDU)" userId="S::chanbopich.tann@uscga.edu::3493d445-4f00-4b2d-9058-b76b0e2794c7" providerId="AD" clId="Web-{543A2B3E-D2A8-4FE7-A1A7-229A058F7917}" dt="2021-11-03T14:22:41.575" v="7"/>
          <ac:spMkLst>
            <pc:docMk/>
            <pc:sldMk cId="141852426" sldId="260"/>
            <ac:spMk id="2" creationId="{A4E6649B-BED7-4895-A764-FD290AF8BB7A}"/>
          </ac:spMkLst>
        </pc:spChg>
        <pc:spChg chg="mod ord">
          <ac:chgData name="Tann, Chanbopich CDT (EDU)" userId="S::chanbopich.tann@uscga.edu::3493d445-4f00-4b2d-9058-b76b0e2794c7" providerId="AD" clId="Web-{543A2B3E-D2A8-4FE7-A1A7-229A058F7917}" dt="2021-11-03T14:32:34.058" v="54" actId="14100"/>
          <ac:spMkLst>
            <pc:docMk/>
            <pc:sldMk cId="141852426" sldId="260"/>
            <ac:spMk id="3" creationId="{ACE15746-47F0-4245-AEE8-CFC67040637F}"/>
          </ac:spMkLst>
        </pc:spChg>
        <pc:spChg chg="add del">
          <ac:chgData name="Tann, Chanbopich CDT (EDU)" userId="S::chanbopich.tann@uscga.edu::3493d445-4f00-4b2d-9058-b76b0e2794c7" providerId="AD" clId="Web-{543A2B3E-D2A8-4FE7-A1A7-229A058F7917}" dt="2021-11-03T14:21:25.729" v="1"/>
          <ac:spMkLst>
            <pc:docMk/>
            <pc:sldMk cId="141852426" sldId="260"/>
            <ac:spMk id="4" creationId="{EF098092-E84D-438B-BF4E-060E59B2165B}"/>
          </ac:spMkLst>
        </pc:spChg>
        <pc:spChg chg="del mod">
          <ac:chgData name="Tann, Chanbopich CDT (EDU)" userId="S::chanbopich.tann@uscga.edu::3493d445-4f00-4b2d-9058-b76b0e2794c7" providerId="AD" clId="Web-{543A2B3E-D2A8-4FE7-A1A7-229A058F7917}" dt="2021-11-03T14:23:56.811" v="16"/>
          <ac:spMkLst>
            <pc:docMk/>
            <pc:sldMk cId="141852426" sldId="260"/>
            <ac:spMk id="5" creationId="{24A13661-84EB-4318-9FFB-5849A44DBC10}"/>
          </ac:spMkLst>
        </pc:spChg>
        <pc:spChg chg="add mod ord">
          <ac:chgData name="Tann, Chanbopich CDT (EDU)" userId="S::chanbopich.tann@uscga.edu::3493d445-4f00-4b2d-9058-b76b0e2794c7" providerId="AD" clId="Web-{543A2B3E-D2A8-4FE7-A1A7-229A058F7917}" dt="2021-11-03T14:26:04.345" v="36"/>
          <ac:spMkLst>
            <pc:docMk/>
            <pc:sldMk cId="141852426" sldId="260"/>
            <ac:spMk id="6" creationId="{F6B795D0-7046-48A8-AF57-13E6F1FDACAB}"/>
          </ac:spMkLst>
        </pc:spChg>
        <pc:spChg chg="add del mod ord">
          <ac:chgData name="Tann, Chanbopich CDT (EDU)" userId="S::chanbopich.tann@uscga.edu::3493d445-4f00-4b2d-9058-b76b0e2794c7" providerId="AD" clId="Web-{543A2B3E-D2A8-4FE7-A1A7-229A058F7917}" dt="2021-11-03T14:23:03.232" v="11"/>
          <ac:spMkLst>
            <pc:docMk/>
            <pc:sldMk cId="141852426" sldId="260"/>
            <ac:spMk id="7" creationId="{D7DDDA32-1932-4F63-9D43-552547BC17A7}"/>
          </ac:spMkLst>
        </pc:spChg>
        <pc:spChg chg="add mod ord">
          <ac:chgData name="Tann, Chanbopich CDT (EDU)" userId="S::chanbopich.tann@uscga.edu::3493d445-4f00-4b2d-9058-b76b0e2794c7" providerId="AD" clId="Web-{543A2B3E-D2A8-4FE7-A1A7-229A058F7917}" dt="2021-11-03T14:31:51.807" v="50" actId="14100"/>
          <ac:spMkLst>
            <pc:docMk/>
            <pc:sldMk cId="141852426" sldId="260"/>
            <ac:spMk id="8" creationId="{D63C7648-2F70-4373-91BF-BBEF3448FE08}"/>
          </ac:spMkLst>
        </pc:spChg>
        <pc:spChg chg="add del mod">
          <ac:chgData name="Tann, Chanbopich CDT (EDU)" userId="S::chanbopich.tann@uscga.edu::3493d445-4f00-4b2d-9058-b76b0e2794c7" providerId="AD" clId="Web-{543A2B3E-D2A8-4FE7-A1A7-229A058F7917}" dt="2021-11-03T14:22:45.153" v="8"/>
          <ac:spMkLst>
            <pc:docMk/>
            <pc:sldMk cId="141852426" sldId="260"/>
            <ac:spMk id="10" creationId="{5200595D-C0C4-41D6-A572-CF74DB767C22}"/>
          </ac:spMkLst>
        </pc:spChg>
        <pc:spChg chg="add del mod ord">
          <ac:chgData name="Tann, Chanbopich CDT (EDU)" userId="S::chanbopich.tann@uscga.edu::3493d445-4f00-4b2d-9058-b76b0e2794c7" providerId="AD" clId="Web-{543A2B3E-D2A8-4FE7-A1A7-229A058F7917}" dt="2021-11-03T14:22:55.184" v="10"/>
          <ac:spMkLst>
            <pc:docMk/>
            <pc:sldMk cId="141852426" sldId="260"/>
            <ac:spMk id="11" creationId="{7677A327-B276-42D8-A075-F40B272E6661}"/>
          </ac:spMkLst>
        </pc:spChg>
        <pc:spChg chg="add del mod ord">
          <ac:chgData name="Tann, Chanbopich CDT (EDU)" userId="S::chanbopich.tann@uscga.edu::3493d445-4f00-4b2d-9058-b76b0e2794c7" providerId="AD" clId="Web-{543A2B3E-D2A8-4FE7-A1A7-229A058F7917}" dt="2021-11-03T14:23:07.044" v="12"/>
          <ac:spMkLst>
            <pc:docMk/>
            <pc:sldMk cId="141852426" sldId="260"/>
            <ac:spMk id="12" creationId="{45E0ECF3-76F3-46B7-8B32-830E76BEF69D}"/>
          </ac:spMkLst>
        </pc:spChg>
        <pc:spChg chg="add del mod ord">
          <ac:chgData name="Tann, Chanbopich CDT (EDU)" userId="S::chanbopich.tann@uscga.edu::3493d445-4f00-4b2d-9058-b76b0e2794c7" providerId="AD" clId="Web-{543A2B3E-D2A8-4FE7-A1A7-229A058F7917}" dt="2021-11-03T14:24:12.452" v="20"/>
          <ac:spMkLst>
            <pc:docMk/>
            <pc:sldMk cId="141852426" sldId="260"/>
            <ac:spMk id="13" creationId="{441DC0C4-786A-4719-8DD7-709AC0E197D1}"/>
          </ac:spMkLst>
        </pc:spChg>
        <pc:spChg chg="add mod ord">
          <ac:chgData name="Tann, Chanbopich CDT (EDU)" userId="S::chanbopich.tann@uscga.edu::3493d445-4f00-4b2d-9058-b76b0e2794c7" providerId="AD" clId="Web-{543A2B3E-D2A8-4FE7-A1A7-229A058F7917}" dt="2021-11-03T14:25:57.158" v="35"/>
          <ac:spMkLst>
            <pc:docMk/>
            <pc:sldMk cId="141852426" sldId="260"/>
            <ac:spMk id="14" creationId="{C68F10C5-78DC-436E-A0EE-4C9FC2FED205}"/>
          </ac:spMkLst>
        </pc:spChg>
        <pc:picChg chg="add mod">
          <ac:chgData name="Tann, Chanbopich CDT (EDU)" userId="S::chanbopich.tann@uscga.edu::3493d445-4f00-4b2d-9058-b76b0e2794c7" providerId="AD" clId="Web-{543A2B3E-D2A8-4FE7-A1A7-229A058F7917}" dt="2021-11-03T14:32:01.042" v="52" actId="1076"/>
          <ac:picMkLst>
            <pc:docMk/>
            <pc:sldMk cId="141852426" sldId="260"/>
            <ac:picMk id="15" creationId="{EA5EBDF1-4F00-4AB3-B713-FB354AD719A6}"/>
          </ac:picMkLst>
        </pc:picChg>
      </pc:sldChg>
    </pc:docChg>
  </pc:docChgLst>
  <pc:docChgLst>
    <pc:chgData name="Tann, Chanbopich CDT (EDU)" userId="S::chanbopich.tann@uscga.edu::3493d445-4f00-4b2d-9058-b76b0e2794c7" providerId="AD" clId="Web-{92F45051-D8BD-4207-BD5D-9FE358B5A325}"/>
    <pc:docChg chg="modSld">
      <pc:chgData name="Tann, Chanbopich CDT (EDU)" userId="S::chanbopich.tann@uscga.edu::3493d445-4f00-4b2d-9058-b76b0e2794c7" providerId="AD" clId="Web-{92F45051-D8BD-4207-BD5D-9FE358B5A325}" dt="2021-11-04T11:11:02.095" v="194" actId="1076"/>
      <pc:docMkLst>
        <pc:docMk/>
      </pc:docMkLst>
      <pc:sldChg chg="modSp modNotes">
        <pc:chgData name="Tann, Chanbopich CDT (EDU)" userId="S::chanbopich.tann@uscga.edu::3493d445-4f00-4b2d-9058-b76b0e2794c7" providerId="AD" clId="Web-{92F45051-D8BD-4207-BD5D-9FE358B5A325}" dt="2021-11-04T11:11:02.095" v="194" actId="1076"/>
        <pc:sldMkLst>
          <pc:docMk/>
          <pc:sldMk cId="141852426" sldId="260"/>
        </pc:sldMkLst>
        <pc:spChg chg="mod">
          <ac:chgData name="Tann, Chanbopich CDT (EDU)" userId="S::chanbopich.tann@uscga.edu::3493d445-4f00-4b2d-9058-b76b0e2794c7" providerId="AD" clId="Web-{92F45051-D8BD-4207-BD5D-9FE358B5A325}" dt="2021-11-04T11:11:02.095" v="194" actId="1076"/>
          <ac:spMkLst>
            <pc:docMk/>
            <pc:sldMk cId="141852426" sldId="260"/>
            <ac:spMk id="3" creationId="{ACE15746-47F0-4245-AEE8-CFC67040637F}"/>
          </ac:spMkLst>
        </pc:spChg>
      </pc:sldChg>
    </pc:docChg>
  </pc:docChgLst>
  <pc:docChgLst>
    <pc:chgData name="Raymond, Patrick CDT (EDU)" userId="S::patrick.d.raymond@uscga.edu::410f8150-2091-4dfe-a2b6-193c2a838e19" providerId="AD" clId="Web-{5D0D72C1-0DE2-4F6B-AC22-32559DEF6B2B}"/>
    <pc:docChg chg="modSld">
      <pc:chgData name="Raymond, Patrick CDT (EDU)" userId="S::patrick.d.raymond@uscga.edu::410f8150-2091-4dfe-a2b6-193c2a838e19" providerId="AD" clId="Web-{5D0D72C1-0DE2-4F6B-AC22-32559DEF6B2B}" dt="2021-11-04T02:54:22.521" v="619"/>
      <pc:docMkLst>
        <pc:docMk/>
      </pc:docMkLst>
      <pc:sldChg chg="modSp">
        <pc:chgData name="Raymond, Patrick CDT (EDU)" userId="S::patrick.d.raymond@uscga.edu::410f8150-2091-4dfe-a2b6-193c2a838e19" providerId="AD" clId="Web-{5D0D72C1-0DE2-4F6B-AC22-32559DEF6B2B}" dt="2021-11-04T02:42:05.592" v="501" actId="20577"/>
        <pc:sldMkLst>
          <pc:docMk/>
          <pc:sldMk cId="141852426" sldId="260"/>
        </pc:sldMkLst>
        <pc:spChg chg="mod">
          <ac:chgData name="Raymond, Patrick CDT (EDU)" userId="S::patrick.d.raymond@uscga.edu::410f8150-2091-4dfe-a2b6-193c2a838e19" providerId="AD" clId="Web-{5D0D72C1-0DE2-4F6B-AC22-32559DEF6B2B}" dt="2021-11-04T02:42:05.592" v="501" actId="20577"/>
          <ac:spMkLst>
            <pc:docMk/>
            <pc:sldMk cId="141852426" sldId="260"/>
            <ac:spMk id="3" creationId="{ACE15746-47F0-4245-AEE8-CFC67040637F}"/>
          </ac:spMkLst>
        </pc:spChg>
        <pc:spChg chg="mod">
          <ac:chgData name="Raymond, Patrick CDT (EDU)" userId="S::patrick.d.raymond@uscga.edu::410f8150-2091-4dfe-a2b6-193c2a838e19" providerId="AD" clId="Web-{5D0D72C1-0DE2-4F6B-AC22-32559DEF6B2B}" dt="2021-11-04T02:41:59.389" v="498" actId="20577"/>
          <ac:spMkLst>
            <pc:docMk/>
            <pc:sldMk cId="141852426" sldId="260"/>
            <ac:spMk id="8" creationId="{D63C7648-2F70-4373-91BF-BBEF3448FE08}"/>
          </ac:spMkLst>
        </pc:spChg>
      </pc:sldChg>
      <pc:sldChg chg="addSp delSp modSp">
        <pc:chgData name="Raymond, Patrick CDT (EDU)" userId="S::patrick.d.raymond@uscga.edu::410f8150-2091-4dfe-a2b6-193c2a838e19" providerId="AD" clId="Web-{5D0D72C1-0DE2-4F6B-AC22-32559DEF6B2B}" dt="2021-11-04T02:44:18.471" v="540" actId="14100"/>
        <pc:sldMkLst>
          <pc:docMk/>
          <pc:sldMk cId="4090680614" sldId="261"/>
        </pc:sldMkLst>
        <pc:spChg chg="add del mod">
          <ac:chgData name="Raymond, Patrick CDT (EDU)" userId="S::patrick.d.raymond@uscga.edu::410f8150-2091-4dfe-a2b6-193c2a838e19" providerId="AD" clId="Web-{5D0D72C1-0DE2-4F6B-AC22-32559DEF6B2B}" dt="2021-11-04T02:43:29.173" v="520"/>
          <ac:spMkLst>
            <pc:docMk/>
            <pc:sldMk cId="4090680614" sldId="261"/>
            <ac:spMk id="3" creationId="{3295D15D-C5FC-47C2-BDEB-F59D4568FC61}"/>
          </ac:spMkLst>
        </pc:spChg>
        <pc:spChg chg="add mod">
          <ac:chgData name="Raymond, Patrick CDT (EDU)" userId="S::patrick.d.raymond@uscga.edu::410f8150-2091-4dfe-a2b6-193c2a838e19" providerId="AD" clId="Web-{5D0D72C1-0DE2-4F6B-AC22-32559DEF6B2B}" dt="2021-11-04T02:44:07.252" v="539"/>
          <ac:spMkLst>
            <pc:docMk/>
            <pc:sldMk cId="4090680614" sldId="261"/>
            <ac:spMk id="5" creationId="{27DD2AF5-710A-4E3D-A44B-BE80C22C5E74}"/>
          </ac:spMkLst>
        </pc:spChg>
        <pc:graphicFrameChg chg="add del">
          <ac:chgData name="Raymond, Patrick CDT (EDU)" userId="S::patrick.d.raymond@uscga.edu::410f8150-2091-4dfe-a2b6-193c2a838e19" providerId="AD" clId="Web-{5D0D72C1-0DE2-4F6B-AC22-32559DEF6B2B}" dt="2021-11-04T02:43:29.063" v="519"/>
          <ac:graphicFrameMkLst>
            <pc:docMk/>
            <pc:sldMk cId="4090680614" sldId="261"/>
            <ac:graphicFrameMk id="11" creationId="{2F011305-680A-44FD-B6B2-5E4A6B0E72BA}"/>
          </ac:graphicFrameMkLst>
        </pc:graphicFrameChg>
        <pc:graphicFrameChg chg="add">
          <ac:chgData name="Raymond, Patrick CDT (EDU)" userId="S::patrick.d.raymond@uscga.edu::410f8150-2091-4dfe-a2b6-193c2a838e19" providerId="AD" clId="Web-{5D0D72C1-0DE2-4F6B-AC22-32559DEF6B2B}" dt="2021-11-04T02:43:29.173" v="520"/>
          <ac:graphicFrameMkLst>
            <pc:docMk/>
            <pc:sldMk cId="4090680614" sldId="261"/>
            <ac:graphicFrameMk id="12" creationId="{CA3FE9B8-D076-4034-B6FB-1B38125A8EC7}"/>
          </ac:graphicFrameMkLst>
        </pc:graphicFrameChg>
        <pc:picChg chg="add mod">
          <ac:chgData name="Raymond, Patrick CDT (EDU)" userId="S::patrick.d.raymond@uscga.edu::410f8150-2091-4dfe-a2b6-193c2a838e19" providerId="AD" clId="Web-{5D0D72C1-0DE2-4F6B-AC22-32559DEF6B2B}" dt="2021-11-04T02:44:18.471" v="540" actId="14100"/>
          <ac:picMkLst>
            <pc:docMk/>
            <pc:sldMk cId="4090680614" sldId="261"/>
            <ac:picMk id="4" creationId="{F710E303-140A-4C92-9B2F-EC7937C7CD07}"/>
          </ac:picMkLst>
        </pc:picChg>
        <pc:picChg chg="mod">
          <ac:chgData name="Raymond, Patrick CDT (EDU)" userId="S::patrick.d.raymond@uscga.edu::410f8150-2091-4dfe-a2b6-193c2a838e19" providerId="AD" clId="Web-{5D0D72C1-0DE2-4F6B-AC22-32559DEF6B2B}" dt="2021-11-04T02:44:00.314" v="538" actId="1076"/>
          <ac:picMkLst>
            <pc:docMk/>
            <pc:sldMk cId="4090680614" sldId="261"/>
            <ac:picMk id="7" creationId="{F0B46FEE-4F04-479E-BC07-8FDEE2371D52}"/>
          </ac:picMkLst>
        </pc:picChg>
        <pc:picChg chg="mod">
          <ac:chgData name="Raymond, Patrick CDT (EDU)" userId="S::patrick.d.raymond@uscga.edu::410f8150-2091-4dfe-a2b6-193c2a838e19" providerId="AD" clId="Web-{5D0D72C1-0DE2-4F6B-AC22-32559DEF6B2B}" dt="2021-11-04T02:43:58.658" v="537" actId="14100"/>
          <ac:picMkLst>
            <pc:docMk/>
            <pc:sldMk cId="4090680614" sldId="261"/>
            <ac:picMk id="8" creationId="{E767464B-85CA-4D5C-ADB4-6E02F5F81C20}"/>
          </ac:picMkLst>
        </pc:picChg>
        <pc:picChg chg="mod">
          <ac:chgData name="Raymond, Patrick CDT (EDU)" userId="S::patrick.d.raymond@uscga.edu::410f8150-2091-4dfe-a2b6-193c2a838e19" providerId="AD" clId="Web-{5D0D72C1-0DE2-4F6B-AC22-32559DEF6B2B}" dt="2021-11-04T02:43:39.751" v="528" actId="1076"/>
          <ac:picMkLst>
            <pc:docMk/>
            <pc:sldMk cId="4090680614" sldId="261"/>
            <ac:picMk id="9" creationId="{54002C42-995E-4B03-A834-5A8BD7D66B88}"/>
          </ac:picMkLst>
        </pc:picChg>
      </pc:sldChg>
      <pc:sldChg chg="addSp delSp modSp mod setBg">
        <pc:chgData name="Raymond, Patrick CDT (EDU)" userId="S::patrick.d.raymond@uscga.edu::410f8150-2091-4dfe-a2b6-193c2a838e19" providerId="AD" clId="Web-{5D0D72C1-0DE2-4F6B-AC22-32559DEF6B2B}" dt="2021-11-04T02:50:25.154" v="603"/>
        <pc:sldMkLst>
          <pc:docMk/>
          <pc:sldMk cId="2615215994" sldId="262"/>
        </pc:sldMkLst>
        <pc:spChg chg="mod">
          <ac:chgData name="Raymond, Patrick CDT (EDU)" userId="S::patrick.d.raymond@uscga.edu::410f8150-2091-4dfe-a2b6-193c2a838e19" providerId="AD" clId="Web-{5D0D72C1-0DE2-4F6B-AC22-32559DEF6B2B}" dt="2021-11-04T02:50:25.060" v="602"/>
          <ac:spMkLst>
            <pc:docMk/>
            <pc:sldMk cId="2615215994" sldId="262"/>
            <ac:spMk id="2" creationId="{F737B0A3-0C64-4C25-B249-FF812E8B3833}"/>
          </ac:spMkLst>
        </pc:spChg>
        <pc:spChg chg="del mod">
          <ac:chgData name="Raymond, Patrick CDT (EDU)" userId="S::patrick.d.raymond@uscga.edu::410f8150-2091-4dfe-a2b6-193c2a838e19" providerId="AD" clId="Web-{5D0D72C1-0DE2-4F6B-AC22-32559DEF6B2B}" dt="2021-11-04T02:50:25.154" v="603"/>
          <ac:spMkLst>
            <pc:docMk/>
            <pc:sldMk cId="2615215994" sldId="262"/>
            <ac:spMk id="3" creationId="{48AAB57C-BE0B-4D1F-ADE9-DF4576C7E5F3}"/>
          </ac:spMkLst>
        </pc:spChg>
        <pc:spChg chg="add del">
          <ac:chgData name="Raymond, Patrick CDT (EDU)" userId="S::patrick.d.raymond@uscga.edu::410f8150-2091-4dfe-a2b6-193c2a838e19" providerId="AD" clId="Web-{5D0D72C1-0DE2-4F6B-AC22-32559DEF6B2B}" dt="2021-11-04T02:50:25.060" v="602"/>
          <ac:spMkLst>
            <pc:docMk/>
            <pc:sldMk cId="2615215994" sldId="262"/>
            <ac:spMk id="5" creationId="{3741B58E-3B65-4A01-A276-975AB2CF8A08}"/>
          </ac:spMkLst>
        </pc:spChg>
        <pc:spChg chg="add del">
          <ac:chgData name="Raymond, Patrick CDT (EDU)" userId="S::patrick.d.raymond@uscga.edu::410f8150-2091-4dfe-a2b6-193c2a838e19" providerId="AD" clId="Web-{5D0D72C1-0DE2-4F6B-AC22-32559DEF6B2B}" dt="2021-11-04T02:50:25.060" v="602"/>
          <ac:spMkLst>
            <pc:docMk/>
            <pc:sldMk cId="2615215994" sldId="262"/>
            <ac:spMk id="6" creationId="{7AAC67C3-831B-4AB1-A259-DFB839CAFAFC}"/>
          </ac:spMkLst>
        </pc:spChg>
        <pc:spChg chg="add del">
          <ac:chgData name="Raymond, Patrick CDT (EDU)" userId="S::patrick.d.raymond@uscga.edu::410f8150-2091-4dfe-a2b6-193c2a838e19" providerId="AD" clId="Web-{5D0D72C1-0DE2-4F6B-AC22-32559DEF6B2B}" dt="2021-11-04T02:50:25.060" v="602"/>
          <ac:spMkLst>
            <pc:docMk/>
            <pc:sldMk cId="2615215994" sldId="262"/>
            <ac:spMk id="7" creationId="{054B3F04-9EAC-45C0-B3CE-0387EEA10A0C}"/>
          </ac:spMkLst>
        </pc:spChg>
        <pc:spChg chg="add del">
          <ac:chgData name="Raymond, Patrick CDT (EDU)" userId="S::patrick.d.raymond@uscga.edu::410f8150-2091-4dfe-a2b6-193c2a838e19" providerId="AD" clId="Web-{5D0D72C1-0DE2-4F6B-AC22-32559DEF6B2B}" dt="2021-11-04T02:50:15.451" v="600"/>
          <ac:spMkLst>
            <pc:docMk/>
            <pc:sldMk cId="2615215994" sldId="262"/>
            <ac:spMk id="8" creationId="{CECF0FC6-D57B-48B6-9036-F4FFD91A4B34}"/>
          </ac:spMkLst>
        </pc:spChg>
        <pc:spChg chg="add del">
          <ac:chgData name="Raymond, Patrick CDT (EDU)" userId="S::patrick.d.raymond@uscga.edu::410f8150-2091-4dfe-a2b6-193c2a838e19" providerId="AD" clId="Web-{5D0D72C1-0DE2-4F6B-AC22-32559DEF6B2B}" dt="2021-11-04T02:50:15.451" v="600"/>
          <ac:spMkLst>
            <pc:docMk/>
            <pc:sldMk cId="2615215994" sldId="262"/>
            <ac:spMk id="10" creationId="{717A211C-5863-4303-AC3D-AEBFDF6D6A4C}"/>
          </ac:spMkLst>
        </pc:spChg>
        <pc:spChg chg="add del">
          <ac:chgData name="Raymond, Patrick CDT (EDU)" userId="S::patrick.d.raymond@uscga.edu::410f8150-2091-4dfe-a2b6-193c2a838e19" providerId="AD" clId="Web-{5D0D72C1-0DE2-4F6B-AC22-32559DEF6B2B}" dt="2021-11-04T02:50:15.451" v="600"/>
          <ac:spMkLst>
            <pc:docMk/>
            <pc:sldMk cId="2615215994" sldId="262"/>
            <ac:spMk id="12" creationId="{087519CD-2FFF-42E3-BB0C-FEAA828BA5DB}"/>
          </ac:spMkLst>
        </pc:spChg>
        <pc:graphicFrameChg chg="add">
          <ac:chgData name="Raymond, Patrick CDT (EDU)" userId="S::patrick.d.raymond@uscga.edu::410f8150-2091-4dfe-a2b6-193c2a838e19" providerId="AD" clId="Web-{5D0D72C1-0DE2-4F6B-AC22-32559DEF6B2B}" dt="2021-11-04T02:50:25.154" v="603"/>
          <ac:graphicFrameMkLst>
            <pc:docMk/>
            <pc:sldMk cId="2615215994" sldId="262"/>
            <ac:graphicFrameMk id="9" creationId="{802AD395-990F-4CFD-8FFB-7FAA9F72DED9}"/>
          </ac:graphicFrameMkLst>
        </pc:graphicFrameChg>
      </pc:sldChg>
      <pc:sldChg chg="modSp">
        <pc:chgData name="Raymond, Patrick CDT (EDU)" userId="S::patrick.d.raymond@uscga.edu::410f8150-2091-4dfe-a2b6-193c2a838e19" providerId="AD" clId="Web-{5D0D72C1-0DE2-4F6B-AC22-32559DEF6B2B}" dt="2021-11-04T02:45:25.598" v="544" actId="1076"/>
        <pc:sldMkLst>
          <pc:docMk/>
          <pc:sldMk cId="3288501166" sldId="263"/>
        </pc:sldMkLst>
        <pc:picChg chg="mod">
          <ac:chgData name="Raymond, Patrick CDT (EDU)" userId="S::patrick.d.raymond@uscga.edu::410f8150-2091-4dfe-a2b6-193c2a838e19" providerId="AD" clId="Web-{5D0D72C1-0DE2-4F6B-AC22-32559DEF6B2B}" dt="2021-11-04T02:45:25.598" v="544" actId="1076"/>
          <ac:picMkLst>
            <pc:docMk/>
            <pc:sldMk cId="3288501166" sldId="263"/>
            <ac:picMk id="11" creationId="{8C566EFF-53AC-41DB-AF3E-543B371CC026}"/>
          </ac:picMkLst>
        </pc:picChg>
      </pc:sldChg>
      <pc:sldChg chg="addSp delSp modSp mod setBg">
        <pc:chgData name="Raymond, Patrick CDT (EDU)" userId="S::patrick.d.raymond@uscga.edu::410f8150-2091-4dfe-a2b6-193c2a838e19" providerId="AD" clId="Web-{5D0D72C1-0DE2-4F6B-AC22-32559DEF6B2B}" dt="2021-11-04T02:54:22.521" v="619"/>
        <pc:sldMkLst>
          <pc:docMk/>
          <pc:sldMk cId="3646195374" sldId="264"/>
        </pc:sldMkLst>
        <pc:spChg chg="mod">
          <ac:chgData name="Raymond, Patrick CDT (EDU)" userId="S::patrick.d.raymond@uscga.edu::410f8150-2091-4dfe-a2b6-193c2a838e19" providerId="AD" clId="Web-{5D0D72C1-0DE2-4F6B-AC22-32559DEF6B2B}" dt="2021-11-04T02:54:22.521" v="619"/>
          <ac:spMkLst>
            <pc:docMk/>
            <pc:sldMk cId="3646195374" sldId="264"/>
            <ac:spMk id="2" creationId="{9063171C-7326-4B35-957F-4555CD4332A7}"/>
          </ac:spMkLst>
        </pc:spChg>
        <pc:spChg chg="add del">
          <ac:chgData name="Raymond, Patrick CDT (EDU)" userId="S::patrick.d.raymond@uscga.edu::410f8150-2091-4dfe-a2b6-193c2a838e19" providerId="AD" clId="Web-{5D0D72C1-0DE2-4F6B-AC22-32559DEF6B2B}" dt="2021-11-04T02:54:22.521" v="619"/>
          <ac:spMkLst>
            <pc:docMk/>
            <pc:sldMk cId="3646195374" sldId="264"/>
            <ac:spMk id="3" creationId="{D74677FE-0FEB-4ABA-BE9E-94278C4CF3E9}"/>
          </ac:spMkLst>
        </pc:spChg>
        <pc:graphicFrameChg chg="add del">
          <ac:chgData name="Raymond, Patrick CDT (EDU)" userId="S::patrick.d.raymond@uscga.edu::410f8150-2091-4dfe-a2b6-193c2a838e19" providerId="AD" clId="Web-{5D0D72C1-0DE2-4F6B-AC22-32559DEF6B2B}" dt="2021-11-04T02:54:22.521" v="619"/>
          <ac:graphicFrameMkLst>
            <pc:docMk/>
            <pc:sldMk cId="3646195374" sldId="264"/>
            <ac:graphicFrameMk id="5" creationId="{26BF67CA-2A2D-4B8E-AF9B-80D4BFFE82C4}"/>
          </ac:graphicFrameMkLst>
        </pc:graphicFrameChg>
      </pc:sldChg>
      <pc:sldChg chg="addSp modSp">
        <pc:chgData name="Raymond, Patrick CDT (EDU)" userId="S::patrick.d.raymond@uscga.edu::410f8150-2091-4dfe-a2b6-193c2a838e19" providerId="AD" clId="Web-{5D0D72C1-0DE2-4F6B-AC22-32559DEF6B2B}" dt="2021-11-04T02:49:36.262" v="598" actId="1076"/>
        <pc:sldMkLst>
          <pc:docMk/>
          <pc:sldMk cId="2245665104" sldId="265"/>
        </pc:sldMkLst>
        <pc:spChg chg="mod">
          <ac:chgData name="Raymond, Patrick CDT (EDU)" userId="S::patrick.d.raymond@uscga.edu::410f8150-2091-4dfe-a2b6-193c2a838e19" providerId="AD" clId="Web-{5D0D72C1-0DE2-4F6B-AC22-32559DEF6B2B}" dt="2021-11-04T02:49:28.434" v="596"/>
          <ac:spMkLst>
            <pc:docMk/>
            <pc:sldMk cId="2245665104" sldId="265"/>
            <ac:spMk id="2" creationId="{E1BC0443-BE45-408A-96FB-E6B515187405}"/>
          </ac:spMkLst>
        </pc:spChg>
        <pc:spChg chg="mod">
          <ac:chgData name="Raymond, Patrick CDT (EDU)" userId="S::patrick.d.raymond@uscga.edu::410f8150-2091-4dfe-a2b6-193c2a838e19" providerId="AD" clId="Web-{5D0D72C1-0DE2-4F6B-AC22-32559DEF6B2B}" dt="2021-11-04T02:49:28.434" v="596"/>
          <ac:spMkLst>
            <pc:docMk/>
            <pc:sldMk cId="2245665104" sldId="265"/>
            <ac:spMk id="3" creationId="{0CB6DA88-2357-406D-B7AE-42007B6F6FE1}"/>
          </ac:spMkLst>
        </pc:spChg>
        <pc:spChg chg="add">
          <ac:chgData name="Raymond, Patrick CDT (EDU)" userId="S::patrick.d.raymond@uscga.edu::410f8150-2091-4dfe-a2b6-193c2a838e19" providerId="AD" clId="Web-{5D0D72C1-0DE2-4F6B-AC22-32559DEF6B2B}" dt="2021-11-04T02:49:28.434" v="596"/>
          <ac:spMkLst>
            <pc:docMk/>
            <pc:sldMk cId="2245665104" sldId="265"/>
            <ac:spMk id="9" creationId="{B44C3061-D558-447B-A988-09ECE14461D7}"/>
          </ac:spMkLst>
        </pc:spChg>
        <pc:spChg chg="add">
          <ac:chgData name="Raymond, Patrick CDT (EDU)" userId="S::patrick.d.raymond@uscga.edu::410f8150-2091-4dfe-a2b6-193c2a838e19" providerId="AD" clId="Web-{5D0D72C1-0DE2-4F6B-AC22-32559DEF6B2B}" dt="2021-11-04T02:49:28.434" v="596"/>
          <ac:spMkLst>
            <pc:docMk/>
            <pc:sldMk cId="2245665104" sldId="265"/>
            <ac:spMk id="11" creationId="{59339771-9C8F-497E-8974-E09A86FEEB23}"/>
          </ac:spMkLst>
        </pc:spChg>
        <pc:spChg chg="add">
          <ac:chgData name="Raymond, Patrick CDT (EDU)" userId="S::patrick.d.raymond@uscga.edu::410f8150-2091-4dfe-a2b6-193c2a838e19" providerId="AD" clId="Web-{5D0D72C1-0DE2-4F6B-AC22-32559DEF6B2B}" dt="2021-11-04T02:49:28.434" v="596"/>
          <ac:spMkLst>
            <pc:docMk/>
            <pc:sldMk cId="2245665104" sldId="265"/>
            <ac:spMk id="13" creationId="{BDB54B0B-6CFB-4B92-A5DC-5DCD05BE5B4D}"/>
          </ac:spMkLst>
        </pc:spChg>
        <pc:picChg chg="mod">
          <ac:chgData name="Raymond, Patrick CDT (EDU)" userId="S::patrick.d.raymond@uscga.edu::410f8150-2091-4dfe-a2b6-193c2a838e19" providerId="AD" clId="Web-{5D0D72C1-0DE2-4F6B-AC22-32559DEF6B2B}" dt="2021-11-04T02:49:36.262" v="598" actId="1076"/>
          <ac:picMkLst>
            <pc:docMk/>
            <pc:sldMk cId="2245665104" sldId="265"/>
            <ac:picMk id="4" creationId="{FD3B041E-553D-4432-BA5D-C2F7589307E8}"/>
          </ac:picMkLst>
        </pc:picChg>
      </pc:sldChg>
      <pc:sldChg chg="addSp delSp modSp">
        <pc:chgData name="Raymond, Patrick CDT (EDU)" userId="S::patrick.d.raymond@uscga.edu::410f8150-2091-4dfe-a2b6-193c2a838e19" providerId="AD" clId="Web-{5D0D72C1-0DE2-4F6B-AC22-32559DEF6B2B}" dt="2021-11-04T02:52:00.735" v="612" actId="1076"/>
        <pc:sldMkLst>
          <pc:docMk/>
          <pc:sldMk cId="2253382342" sldId="267"/>
        </pc:sldMkLst>
        <pc:spChg chg="mod ord">
          <ac:chgData name="Raymond, Patrick CDT (EDU)" userId="S::patrick.d.raymond@uscga.edu::410f8150-2091-4dfe-a2b6-193c2a838e19" providerId="AD" clId="Web-{5D0D72C1-0DE2-4F6B-AC22-32559DEF6B2B}" dt="2021-11-04T02:51:01.546" v="604"/>
          <ac:spMkLst>
            <pc:docMk/>
            <pc:sldMk cId="2253382342" sldId="267"/>
            <ac:spMk id="2" creationId="{EFB14F1C-5140-4459-9533-1AC4E649F195}"/>
          </ac:spMkLst>
        </pc:spChg>
        <pc:spChg chg="mod ord">
          <ac:chgData name="Raymond, Patrick CDT (EDU)" userId="S::patrick.d.raymond@uscga.edu::410f8150-2091-4dfe-a2b6-193c2a838e19" providerId="AD" clId="Web-{5D0D72C1-0DE2-4F6B-AC22-32559DEF6B2B}" dt="2021-11-04T02:51:01.546" v="604"/>
          <ac:spMkLst>
            <pc:docMk/>
            <pc:sldMk cId="2253382342" sldId="267"/>
            <ac:spMk id="3" creationId="{392CCA35-3850-475D-B466-61AD7D2DFD88}"/>
          </ac:spMkLst>
        </pc:spChg>
        <pc:spChg chg="add del">
          <ac:chgData name="Raymond, Patrick CDT (EDU)" userId="S::patrick.d.raymond@uscga.edu::410f8150-2091-4dfe-a2b6-193c2a838e19" providerId="AD" clId="Web-{5D0D72C1-0DE2-4F6B-AC22-32559DEF6B2B}" dt="2021-11-04T02:46:28.725" v="550"/>
          <ac:spMkLst>
            <pc:docMk/>
            <pc:sldMk cId="2253382342" sldId="267"/>
            <ac:spMk id="9" creationId="{990D0034-F768-41E7-85D4-F38C4DE85770}"/>
          </ac:spMkLst>
        </pc:spChg>
        <pc:spChg chg="add del">
          <ac:chgData name="Raymond, Patrick CDT (EDU)" userId="S::patrick.d.raymond@uscga.edu::410f8150-2091-4dfe-a2b6-193c2a838e19" providerId="AD" clId="Web-{5D0D72C1-0DE2-4F6B-AC22-32559DEF6B2B}" dt="2021-11-04T02:46:28.725" v="550"/>
          <ac:spMkLst>
            <pc:docMk/>
            <pc:sldMk cId="2253382342" sldId="267"/>
            <ac:spMk id="11" creationId="{95B38FD6-641F-41BF-B466-C1C6366420F0}"/>
          </ac:spMkLst>
        </pc:spChg>
        <pc:spChg chg="add del">
          <ac:chgData name="Raymond, Patrick CDT (EDU)" userId="S::patrick.d.raymond@uscga.edu::410f8150-2091-4dfe-a2b6-193c2a838e19" providerId="AD" clId="Web-{5D0D72C1-0DE2-4F6B-AC22-32559DEF6B2B}" dt="2021-11-04T02:46:28.725" v="550"/>
          <ac:spMkLst>
            <pc:docMk/>
            <pc:sldMk cId="2253382342" sldId="267"/>
            <ac:spMk id="13" creationId="{FFDAE799-CF89-4844-9410-D1C0F8CBC837}"/>
          </ac:spMkLst>
        </pc:spChg>
        <pc:spChg chg="add del">
          <ac:chgData name="Raymond, Patrick CDT (EDU)" userId="S::patrick.d.raymond@uscga.edu::410f8150-2091-4dfe-a2b6-193c2a838e19" providerId="AD" clId="Web-{5D0D72C1-0DE2-4F6B-AC22-32559DEF6B2B}" dt="2021-11-04T02:46:40.960" v="553"/>
          <ac:spMkLst>
            <pc:docMk/>
            <pc:sldMk cId="2253382342" sldId="267"/>
            <ac:spMk id="15" creationId="{990D0034-F768-41E7-85D4-F38C4DE85770}"/>
          </ac:spMkLst>
        </pc:spChg>
        <pc:spChg chg="add del">
          <ac:chgData name="Raymond, Patrick CDT (EDU)" userId="S::patrick.d.raymond@uscga.edu::410f8150-2091-4dfe-a2b6-193c2a838e19" providerId="AD" clId="Web-{5D0D72C1-0DE2-4F6B-AC22-32559DEF6B2B}" dt="2021-11-04T02:46:40.960" v="553"/>
          <ac:spMkLst>
            <pc:docMk/>
            <pc:sldMk cId="2253382342" sldId="267"/>
            <ac:spMk id="16" creationId="{95B38FD6-641F-41BF-B466-C1C6366420F0}"/>
          </ac:spMkLst>
        </pc:spChg>
        <pc:spChg chg="add del">
          <ac:chgData name="Raymond, Patrick CDT (EDU)" userId="S::patrick.d.raymond@uscga.edu::410f8150-2091-4dfe-a2b6-193c2a838e19" providerId="AD" clId="Web-{5D0D72C1-0DE2-4F6B-AC22-32559DEF6B2B}" dt="2021-11-04T02:46:40.960" v="553"/>
          <ac:spMkLst>
            <pc:docMk/>
            <pc:sldMk cId="2253382342" sldId="267"/>
            <ac:spMk id="17" creationId="{FFDAE799-CF89-4844-9410-D1C0F8CBC837}"/>
          </ac:spMkLst>
        </pc:spChg>
        <pc:spChg chg="add del">
          <ac:chgData name="Raymond, Patrick CDT (EDU)" userId="S::patrick.d.raymond@uscga.edu::410f8150-2091-4dfe-a2b6-193c2a838e19" providerId="AD" clId="Web-{5D0D72C1-0DE2-4F6B-AC22-32559DEF6B2B}" dt="2021-11-04T02:46:28.709" v="549"/>
          <ac:spMkLst>
            <pc:docMk/>
            <pc:sldMk cId="2253382342" sldId="267"/>
            <ac:spMk id="18" creationId="{990D0034-F768-41E7-85D4-F38C4DE85770}"/>
          </ac:spMkLst>
        </pc:spChg>
        <pc:spChg chg="add del">
          <ac:chgData name="Raymond, Patrick CDT (EDU)" userId="S::patrick.d.raymond@uscga.edu::410f8150-2091-4dfe-a2b6-193c2a838e19" providerId="AD" clId="Web-{5D0D72C1-0DE2-4F6B-AC22-32559DEF6B2B}" dt="2021-11-04T02:46:57.538" v="561"/>
          <ac:spMkLst>
            <pc:docMk/>
            <pc:sldMk cId="2253382342" sldId="267"/>
            <ac:spMk id="19" creationId="{990D0034-F768-41E7-85D4-F38C4DE85770}"/>
          </ac:spMkLst>
        </pc:spChg>
        <pc:spChg chg="add del">
          <ac:chgData name="Raymond, Patrick CDT (EDU)" userId="S::patrick.d.raymond@uscga.edu::410f8150-2091-4dfe-a2b6-193c2a838e19" providerId="AD" clId="Web-{5D0D72C1-0DE2-4F6B-AC22-32559DEF6B2B}" dt="2021-11-04T02:46:28.709" v="549"/>
          <ac:spMkLst>
            <pc:docMk/>
            <pc:sldMk cId="2253382342" sldId="267"/>
            <ac:spMk id="20" creationId="{C4F7E42D-8B5A-4FC8-81CD-9E60171F7FA8}"/>
          </ac:spMkLst>
        </pc:spChg>
        <pc:spChg chg="add del">
          <ac:chgData name="Raymond, Patrick CDT (EDU)" userId="S::patrick.d.raymond@uscga.edu::410f8150-2091-4dfe-a2b6-193c2a838e19" providerId="AD" clId="Web-{5D0D72C1-0DE2-4F6B-AC22-32559DEF6B2B}" dt="2021-11-04T02:46:28.709" v="549"/>
          <ac:spMkLst>
            <pc:docMk/>
            <pc:sldMk cId="2253382342" sldId="267"/>
            <ac:spMk id="22" creationId="{8C04651D-B9F4-4935-A02D-364153FBDF54}"/>
          </ac:spMkLst>
        </pc:spChg>
        <pc:spChg chg="add del">
          <ac:chgData name="Raymond, Patrick CDT (EDU)" userId="S::patrick.d.raymond@uscga.edu::410f8150-2091-4dfe-a2b6-193c2a838e19" providerId="AD" clId="Web-{5D0D72C1-0DE2-4F6B-AC22-32559DEF6B2B}" dt="2021-11-04T02:46:57.538" v="561"/>
          <ac:spMkLst>
            <pc:docMk/>
            <pc:sldMk cId="2253382342" sldId="267"/>
            <ac:spMk id="24" creationId="{95B38FD6-641F-41BF-B466-C1C6366420F0}"/>
          </ac:spMkLst>
        </pc:spChg>
        <pc:spChg chg="add del">
          <ac:chgData name="Raymond, Patrick CDT (EDU)" userId="S::patrick.d.raymond@uscga.edu::410f8150-2091-4dfe-a2b6-193c2a838e19" providerId="AD" clId="Web-{5D0D72C1-0DE2-4F6B-AC22-32559DEF6B2B}" dt="2021-11-04T02:46:57.538" v="561"/>
          <ac:spMkLst>
            <pc:docMk/>
            <pc:sldMk cId="2253382342" sldId="267"/>
            <ac:spMk id="26" creationId="{FFDAE799-CF89-4844-9410-D1C0F8CBC837}"/>
          </ac:spMkLst>
        </pc:spChg>
        <pc:spChg chg="add del">
          <ac:chgData name="Raymond, Patrick CDT (EDU)" userId="S::patrick.d.raymond@uscga.edu::410f8150-2091-4dfe-a2b6-193c2a838e19" providerId="AD" clId="Web-{5D0D72C1-0DE2-4F6B-AC22-32559DEF6B2B}" dt="2021-11-04T02:47:47.321" v="575"/>
          <ac:spMkLst>
            <pc:docMk/>
            <pc:sldMk cId="2253382342" sldId="267"/>
            <ac:spMk id="31" creationId="{990D0034-F768-41E7-85D4-F38C4DE85770}"/>
          </ac:spMkLst>
        </pc:spChg>
        <pc:spChg chg="add del">
          <ac:chgData name="Raymond, Patrick CDT (EDU)" userId="S::patrick.d.raymond@uscga.edu::410f8150-2091-4dfe-a2b6-193c2a838e19" providerId="AD" clId="Web-{5D0D72C1-0DE2-4F6B-AC22-32559DEF6B2B}" dt="2021-11-04T02:47:47.321" v="575"/>
          <ac:spMkLst>
            <pc:docMk/>
            <pc:sldMk cId="2253382342" sldId="267"/>
            <ac:spMk id="33" creationId="{95B38FD6-641F-41BF-B466-C1C6366420F0}"/>
          </ac:spMkLst>
        </pc:spChg>
        <pc:spChg chg="add del">
          <ac:chgData name="Raymond, Patrick CDT (EDU)" userId="S::patrick.d.raymond@uscga.edu::410f8150-2091-4dfe-a2b6-193c2a838e19" providerId="AD" clId="Web-{5D0D72C1-0DE2-4F6B-AC22-32559DEF6B2B}" dt="2021-11-04T02:47:47.321" v="575"/>
          <ac:spMkLst>
            <pc:docMk/>
            <pc:sldMk cId="2253382342" sldId="267"/>
            <ac:spMk id="35" creationId="{FFDAE799-CF89-4844-9410-D1C0F8CBC837}"/>
          </ac:spMkLst>
        </pc:spChg>
        <pc:spChg chg="add del">
          <ac:chgData name="Raymond, Patrick CDT (EDU)" userId="S::patrick.d.raymond@uscga.edu::410f8150-2091-4dfe-a2b6-193c2a838e19" providerId="AD" clId="Web-{5D0D72C1-0DE2-4F6B-AC22-32559DEF6B2B}" dt="2021-11-04T02:51:01.546" v="604"/>
          <ac:spMkLst>
            <pc:docMk/>
            <pc:sldMk cId="2253382342" sldId="267"/>
            <ac:spMk id="40" creationId="{990D0034-F768-41E7-85D4-F38C4DE85770}"/>
          </ac:spMkLst>
        </pc:spChg>
        <pc:spChg chg="add del">
          <ac:chgData name="Raymond, Patrick CDT (EDU)" userId="S::patrick.d.raymond@uscga.edu::410f8150-2091-4dfe-a2b6-193c2a838e19" providerId="AD" clId="Web-{5D0D72C1-0DE2-4F6B-AC22-32559DEF6B2B}" dt="2021-11-04T02:51:01.546" v="604"/>
          <ac:spMkLst>
            <pc:docMk/>
            <pc:sldMk cId="2253382342" sldId="267"/>
            <ac:spMk id="42" creationId="{95B38FD6-641F-41BF-B466-C1C6366420F0}"/>
          </ac:spMkLst>
        </pc:spChg>
        <pc:spChg chg="add del">
          <ac:chgData name="Raymond, Patrick CDT (EDU)" userId="S::patrick.d.raymond@uscga.edu::410f8150-2091-4dfe-a2b6-193c2a838e19" providerId="AD" clId="Web-{5D0D72C1-0DE2-4F6B-AC22-32559DEF6B2B}" dt="2021-11-04T02:51:01.546" v="604"/>
          <ac:spMkLst>
            <pc:docMk/>
            <pc:sldMk cId="2253382342" sldId="267"/>
            <ac:spMk id="44" creationId="{FFDAE799-CF89-4844-9410-D1C0F8CBC837}"/>
          </ac:spMkLst>
        </pc:spChg>
        <pc:spChg chg="add">
          <ac:chgData name="Raymond, Patrick CDT (EDU)" userId="S::patrick.d.raymond@uscga.edu::410f8150-2091-4dfe-a2b6-193c2a838e19" providerId="AD" clId="Web-{5D0D72C1-0DE2-4F6B-AC22-32559DEF6B2B}" dt="2021-11-04T02:51:01.546" v="604"/>
          <ac:spMkLst>
            <pc:docMk/>
            <pc:sldMk cId="2253382342" sldId="267"/>
            <ac:spMk id="49" creationId="{0AB6E427-3F73-4C06-A5D5-AE52C3883B50}"/>
          </ac:spMkLst>
        </pc:spChg>
        <pc:spChg chg="add">
          <ac:chgData name="Raymond, Patrick CDT (EDU)" userId="S::patrick.d.raymond@uscga.edu::410f8150-2091-4dfe-a2b6-193c2a838e19" providerId="AD" clId="Web-{5D0D72C1-0DE2-4F6B-AC22-32559DEF6B2B}" dt="2021-11-04T02:51:01.546" v="604"/>
          <ac:spMkLst>
            <pc:docMk/>
            <pc:sldMk cId="2253382342" sldId="267"/>
            <ac:spMk id="51" creationId="{D8C9BDAA-0390-4B39-9B5C-BC95E5120DA4}"/>
          </ac:spMkLst>
        </pc:spChg>
        <pc:spChg chg="add">
          <ac:chgData name="Raymond, Patrick CDT (EDU)" userId="S::patrick.d.raymond@uscga.edu::410f8150-2091-4dfe-a2b6-193c2a838e19" providerId="AD" clId="Web-{5D0D72C1-0DE2-4F6B-AC22-32559DEF6B2B}" dt="2021-11-04T02:51:01.546" v="604"/>
          <ac:spMkLst>
            <pc:docMk/>
            <pc:sldMk cId="2253382342" sldId="267"/>
            <ac:spMk id="53" creationId="{F9DB1FE5-9D46-433B-99D1-2F1B8DC79855}"/>
          </ac:spMkLst>
        </pc:spChg>
        <pc:picChg chg="mod ord modCrop">
          <ac:chgData name="Raymond, Patrick CDT (EDU)" userId="S::patrick.d.raymond@uscga.edu::410f8150-2091-4dfe-a2b6-193c2a838e19" providerId="AD" clId="Web-{5D0D72C1-0DE2-4F6B-AC22-32559DEF6B2B}" dt="2021-11-04T02:52:00.735" v="612" actId="1076"/>
          <ac:picMkLst>
            <pc:docMk/>
            <pc:sldMk cId="2253382342" sldId="267"/>
            <ac:picMk id="4" creationId="{DD0C509E-F04A-4114-A448-CB37E637D3C6}"/>
          </ac:picMkLst>
        </pc:picChg>
      </pc:sldChg>
      <pc:sldChg chg="addSp delSp modSp">
        <pc:chgData name="Raymond, Patrick CDT (EDU)" userId="S::patrick.d.raymond@uscga.edu::410f8150-2091-4dfe-a2b6-193c2a838e19" providerId="AD" clId="Web-{5D0D72C1-0DE2-4F6B-AC22-32559DEF6B2B}" dt="2021-11-04T02:39:30.134" v="438"/>
        <pc:sldMkLst>
          <pc:docMk/>
          <pc:sldMk cId="1642826067" sldId="268"/>
        </pc:sldMkLst>
        <pc:spChg chg="del mod">
          <ac:chgData name="Raymond, Patrick CDT (EDU)" userId="S::patrick.d.raymond@uscga.edu::410f8150-2091-4dfe-a2b6-193c2a838e19" providerId="AD" clId="Web-{5D0D72C1-0DE2-4F6B-AC22-32559DEF6B2B}" dt="2021-11-04T02:39:30.134" v="438"/>
          <ac:spMkLst>
            <pc:docMk/>
            <pc:sldMk cId="1642826067" sldId="268"/>
            <ac:spMk id="3" creationId="{47F92A1B-71F5-4DF1-B84E-73D5D18C4124}"/>
          </ac:spMkLst>
        </pc:spChg>
        <pc:graphicFrameChg chg="add">
          <ac:chgData name="Raymond, Patrick CDT (EDU)" userId="S::patrick.d.raymond@uscga.edu::410f8150-2091-4dfe-a2b6-193c2a838e19" providerId="AD" clId="Web-{5D0D72C1-0DE2-4F6B-AC22-32559DEF6B2B}" dt="2021-11-04T02:39:30.134" v="438"/>
          <ac:graphicFrameMkLst>
            <pc:docMk/>
            <pc:sldMk cId="1642826067" sldId="268"/>
            <ac:graphicFrameMk id="7" creationId="{7CFB4520-7910-4736-BD05-6C67F3220FC3}"/>
          </ac:graphicFrameMkLst>
        </pc:graphicFrameChg>
        <pc:picChg chg="mod">
          <ac:chgData name="Raymond, Patrick CDT (EDU)" userId="S::patrick.d.raymond@uscga.edu::410f8150-2091-4dfe-a2b6-193c2a838e19" providerId="AD" clId="Web-{5D0D72C1-0DE2-4F6B-AC22-32559DEF6B2B}" dt="2021-11-04T02:33:19.905" v="302" actId="1076"/>
          <ac:picMkLst>
            <pc:docMk/>
            <pc:sldMk cId="1642826067" sldId="268"/>
            <ac:picMk id="5" creationId="{C7784150-2E3E-41E8-B6B7-3EDAB55A8BBF}"/>
          </ac:picMkLst>
        </pc:picChg>
      </pc:sldChg>
      <pc:sldChg chg="addSp delSp modSp">
        <pc:chgData name="Raymond, Patrick CDT (EDU)" userId="S::patrick.d.raymond@uscga.edu::410f8150-2091-4dfe-a2b6-193c2a838e19" providerId="AD" clId="Web-{5D0D72C1-0DE2-4F6B-AC22-32559DEF6B2B}" dt="2021-11-04T02:52:36.595" v="617" actId="20577"/>
        <pc:sldMkLst>
          <pc:docMk/>
          <pc:sldMk cId="1929095579" sldId="269"/>
        </pc:sldMkLst>
        <pc:spChg chg="mod">
          <ac:chgData name="Raymond, Patrick CDT (EDU)" userId="S::patrick.d.raymond@uscga.edu::410f8150-2091-4dfe-a2b6-193c2a838e19" providerId="AD" clId="Web-{5D0D72C1-0DE2-4F6B-AC22-32559DEF6B2B}" dt="2021-11-04T02:34:32.891" v="311" actId="20577"/>
          <ac:spMkLst>
            <pc:docMk/>
            <pc:sldMk cId="1929095579" sldId="269"/>
            <ac:spMk id="2" creationId="{A7C403F5-E153-4858-8B0C-C31BB4CDCDA5}"/>
          </ac:spMkLst>
        </pc:spChg>
        <pc:spChg chg="add del mod">
          <ac:chgData name="Raymond, Patrick CDT (EDU)" userId="S::patrick.d.raymond@uscga.edu::410f8150-2091-4dfe-a2b6-193c2a838e19" providerId="AD" clId="Web-{5D0D72C1-0DE2-4F6B-AC22-32559DEF6B2B}" dt="2021-11-04T02:49:14.464" v="595"/>
          <ac:spMkLst>
            <pc:docMk/>
            <pc:sldMk cId="1929095579" sldId="269"/>
            <ac:spMk id="3" creationId="{2ECEFF4F-8254-4230-8945-CBE63448D079}"/>
          </ac:spMkLst>
        </pc:spChg>
        <pc:graphicFrameChg chg="add del">
          <ac:chgData name="Raymond, Patrick CDT (EDU)" userId="S::patrick.d.raymond@uscga.edu::410f8150-2091-4dfe-a2b6-193c2a838e19" providerId="AD" clId="Web-{5D0D72C1-0DE2-4F6B-AC22-32559DEF6B2B}" dt="2021-11-04T02:49:10.699" v="592"/>
          <ac:graphicFrameMkLst>
            <pc:docMk/>
            <pc:sldMk cId="1929095579" sldId="269"/>
            <ac:graphicFrameMk id="6" creationId="{EE35F6B8-E9AF-4B36-B9EF-7BED1AB2AA69}"/>
          </ac:graphicFrameMkLst>
        </pc:graphicFrameChg>
        <pc:graphicFrameChg chg="add del">
          <ac:chgData name="Raymond, Patrick CDT (EDU)" userId="S::patrick.d.raymond@uscga.edu::410f8150-2091-4dfe-a2b6-193c2a838e19" providerId="AD" clId="Web-{5D0D72C1-0DE2-4F6B-AC22-32559DEF6B2B}" dt="2021-11-04T02:49:14.433" v="594"/>
          <ac:graphicFrameMkLst>
            <pc:docMk/>
            <pc:sldMk cId="1929095579" sldId="269"/>
            <ac:graphicFrameMk id="7" creationId="{CEBCB679-F100-473C-AB1E-DC9EA8CAB820}"/>
          </ac:graphicFrameMkLst>
        </pc:graphicFrameChg>
        <pc:graphicFrameChg chg="add modGraphic">
          <ac:chgData name="Raymond, Patrick CDT (EDU)" userId="S::patrick.d.raymond@uscga.edu::410f8150-2091-4dfe-a2b6-193c2a838e19" providerId="AD" clId="Web-{5D0D72C1-0DE2-4F6B-AC22-32559DEF6B2B}" dt="2021-11-04T02:52:36.595" v="617" actId="20577"/>
          <ac:graphicFrameMkLst>
            <pc:docMk/>
            <pc:sldMk cId="1929095579" sldId="269"/>
            <ac:graphicFrameMk id="8" creationId="{588F22F3-26B2-4CAB-A0A7-236D348597FE}"/>
          </ac:graphicFrameMkLst>
        </pc:graphicFrameChg>
      </pc:sldChg>
    </pc:docChg>
  </pc:docChgLst>
  <pc:docChgLst>
    <pc:chgData name="Raymond, Patrick CDT (EDU)" userId="S::patrick.d.raymond@uscga.edu::410f8150-2091-4dfe-a2b6-193c2a838e19" providerId="AD" clId="Web-{2811B017-9380-4BEC-B15E-69C8479F3166}"/>
    <pc:docChg chg="modSld">
      <pc:chgData name="Raymond, Patrick CDT (EDU)" userId="S::patrick.d.raymond@uscga.edu::410f8150-2091-4dfe-a2b6-193c2a838e19" providerId="AD" clId="Web-{2811B017-9380-4BEC-B15E-69C8479F3166}" dt="2021-11-03T16:57:36.111" v="1305" actId="1076"/>
      <pc:docMkLst>
        <pc:docMk/>
      </pc:docMkLst>
      <pc:sldChg chg="addSp delSp modSp">
        <pc:chgData name="Raymond, Patrick CDT (EDU)" userId="S::patrick.d.raymond@uscga.edu::410f8150-2091-4dfe-a2b6-193c2a838e19" providerId="AD" clId="Web-{2811B017-9380-4BEC-B15E-69C8479F3166}" dt="2021-11-03T16:57:36.111" v="1305" actId="1076"/>
        <pc:sldMkLst>
          <pc:docMk/>
          <pc:sldMk cId="4090680614" sldId="261"/>
        </pc:sldMkLst>
        <pc:spChg chg="mod">
          <ac:chgData name="Raymond, Patrick CDT (EDU)" userId="S::patrick.d.raymond@uscga.edu::410f8150-2091-4dfe-a2b6-193c2a838e19" providerId="AD" clId="Web-{2811B017-9380-4BEC-B15E-69C8479F3166}" dt="2021-11-03T16:57:17.642" v="1304" actId="20577"/>
          <ac:spMkLst>
            <pc:docMk/>
            <pc:sldMk cId="4090680614" sldId="261"/>
            <ac:spMk id="3" creationId="{3295D15D-C5FC-47C2-BDEB-F59D4568FC61}"/>
          </ac:spMkLst>
        </pc:spChg>
        <pc:spChg chg="add del">
          <ac:chgData name="Raymond, Patrick CDT (EDU)" userId="S::patrick.d.raymond@uscga.edu::410f8150-2091-4dfe-a2b6-193c2a838e19" providerId="AD" clId="Web-{2811B017-9380-4BEC-B15E-69C8479F3166}" dt="2021-11-03T15:50:02.502" v="1189"/>
          <ac:spMkLst>
            <pc:docMk/>
            <pc:sldMk cId="4090680614" sldId="261"/>
            <ac:spMk id="4" creationId="{1EF567BB-5A9D-4BDA-8381-A04CEC70E72B}"/>
          </ac:spMkLst>
        </pc:spChg>
        <pc:spChg chg="add del">
          <ac:chgData name="Raymond, Patrick CDT (EDU)" userId="S::patrick.d.raymond@uscga.edu::410f8150-2091-4dfe-a2b6-193c2a838e19" providerId="AD" clId="Web-{2811B017-9380-4BEC-B15E-69C8479F3166}" dt="2021-11-03T15:50:05.752" v="1191"/>
          <ac:spMkLst>
            <pc:docMk/>
            <pc:sldMk cId="4090680614" sldId="261"/>
            <ac:spMk id="5" creationId="{FEBF9CA9-833B-42D4-9259-6113A5F586C3}"/>
          </ac:spMkLst>
        </pc:spChg>
        <pc:spChg chg="add del mod">
          <ac:chgData name="Raymond, Patrick CDT (EDU)" userId="S::patrick.d.raymond@uscga.edu::410f8150-2091-4dfe-a2b6-193c2a838e19" providerId="AD" clId="Web-{2811B017-9380-4BEC-B15E-69C8479F3166}" dt="2021-11-03T15:50:13.378" v="1194"/>
          <ac:spMkLst>
            <pc:docMk/>
            <pc:sldMk cId="4090680614" sldId="261"/>
            <ac:spMk id="6" creationId="{4FEB47EE-D60D-4FD0-A46E-939159B1C0B8}"/>
          </ac:spMkLst>
        </pc:spChg>
        <pc:picChg chg="add mod">
          <ac:chgData name="Raymond, Patrick CDT (EDU)" userId="S::patrick.d.raymond@uscga.edu::410f8150-2091-4dfe-a2b6-193c2a838e19" providerId="AD" clId="Web-{2811B017-9380-4BEC-B15E-69C8479F3166}" dt="2021-11-03T15:51:09.301" v="1200" actId="1076"/>
          <ac:picMkLst>
            <pc:docMk/>
            <pc:sldMk cId="4090680614" sldId="261"/>
            <ac:picMk id="7" creationId="{F0B46FEE-4F04-479E-BC07-8FDEE2371D52}"/>
          </ac:picMkLst>
        </pc:picChg>
        <pc:picChg chg="add mod">
          <ac:chgData name="Raymond, Patrick CDT (EDU)" userId="S::patrick.d.raymond@uscga.edu::410f8150-2091-4dfe-a2b6-193c2a838e19" providerId="AD" clId="Web-{2811B017-9380-4BEC-B15E-69C8479F3166}" dt="2021-11-03T15:51:23.145" v="1202" actId="1076"/>
          <ac:picMkLst>
            <pc:docMk/>
            <pc:sldMk cId="4090680614" sldId="261"/>
            <ac:picMk id="8" creationId="{E767464B-85CA-4D5C-ADB4-6E02F5F81C20}"/>
          </ac:picMkLst>
        </pc:picChg>
        <pc:picChg chg="add mod">
          <ac:chgData name="Raymond, Patrick CDT (EDU)" userId="S::patrick.d.raymond@uscga.edu::410f8150-2091-4dfe-a2b6-193c2a838e19" providerId="AD" clId="Web-{2811B017-9380-4BEC-B15E-69C8479F3166}" dt="2021-11-03T16:57:36.111" v="1305" actId="1076"/>
          <ac:picMkLst>
            <pc:docMk/>
            <pc:sldMk cId="4090680614" sldId="261"/>
            <ac:picMk id="9" creationId="{54002C42-995E-4B03-A834-5A8BD7D66B88}"/>
          </ac:picMkLst>
        </pc:picChg>
      </pc:sldChg>
      <pc:sldChg chg="addSp delSp modSp">
        <pc:chgData name="Raymond, Patrick CDT (EDU)" userId="S::patrick.d.raymond@uscga.edu::410f8150-2091-4dfe-a2b6-193c2a838e19" providerId="AD" clId="Web-{2811B017-9380-4BEC-B15E-69C8479F3166}" dt="2021-11-03T15:05:03.283" v="554" actId="20577"/>
        <pc:sldMkLst>
          <pc:docMk/>
          <pc:sldMk cId="1642826067" sldId="268"/>
        </pc:sldMkLst>
        <pc:spChg chg="mod">
          <ac:chgData name="Raymond, Patrick CDT (EDU)" userId="S::patrick.d.raymond@uscga.edu::410f8150-2091-4dfe-a2b6-193c2a838e19" providerId="AD" clId="Web-{2811B017-9380-4BEC-B15E-69C8479F3166}" dt="2021-11-03T14:23:37.459" v="189" actId="20577"/>
          <ac:spMkLst>
            <pc:docMk/>
            <pc:sldMk cId="1642826067" sldId="268"/>
            <ac:spMk id="2" creationId="{CC5D8E12-321C-4F0D-BB81-C7CCA79C6350}"/>
          </ac:spMkLst>
        </pc:spChg>
        <pc:spChg chg="mod">
          <ac:chgData name="Raymond, Patrick CDT (EDU)" userId="S::patrick.d.raymond@uscga.edu::410f8150-2091-4dfe-a2b6-193c2a838e19" providerId="AD" clId="Web-{2811B017-9380-4BEC-B15E-69C8479F3166}" dt="2021-11-03T15:05:03.283" v="554" actId="20577"/>
          <ac:spMkLst>
            <pc:docMk/>
            <pc:sldMk cId="1642826067" sldId="268"/>
            <ac:spMk id="3" creationId="{47F92A1B-71F5-4DF1-B84E-73D5D18C4124}"/>
          </ac:spMkLst>
        </pc:spChg>
        <pc:spChg chg="add del mod">
          <ac:chgData name="Raymond, Patrick CDT (EDU)" userId="S::patrick.d.raymond@uscga.edu::410f8150-2091-4dfe-a2b6-193c2a838e19" providerId="AD" clId="Web-{2811B017-9380-4BEC-B15E-69C8479F3166}" dt="2021-11-03T15:02:40.608" v="485"/>
          <ac:spMkLst>
            <pc:docMk/>
            <pc:sldMk cId="1642826067" sldId="268"/>
            <ac:spMk id="4" creationId="{5D782450-6714-4EDA-B262-7C3E4F1EA4A6}"/>
          </ac:spMkLst>
        </pc:spChg>
        <pc:picChg chg="add mod modCrop">
          <ac:chgData name="Raymond, Patrick CDT (EDU)" userId="S::patrick.d.raymond@uscga.edu::410f8150-2091-4dfe-a2b6-193c2a838e19" providerId="AD" clId="Web-{2811B017-9380-4BEC-B15E-69C8479F3166}" dt="2021-11-03T15:03:12.843" v="491" actId="1076"/>
          <ac:picMkLst>
            <pc:docMk/>
            <pc:sldMk cId="1642826067" sldId="268"/>
            <ac:picMk id="5" creationId="{C7784150-2E3E-41E8-B6B7-3EDAB55A8BBF}"/>
          </ac:picMkLst>
        </pc:picChg>
      </pc:sldChg>
      <pc:sldChg chg="addSp modSp">
        <pc:chgData name="Raymond, Patrick CDT (EDU)" userId="S::patrick.d.raymond@uscga.edu::410f8150-2091-4dfe-a2b6-193c2a838e19" providerId="AD" clId="Web-{2811B017-9380-4BEC-B15E-69C8479F3166}" dt="2021-11-03T15:33:33.043" v="816" actId="20577"/>
        <pc:sldMkLst>
          <pc:docMk/>
          <pc:sldMk cId="1929095579" sldId="269"/>
        </pc:sldMkLst>
        <pc:spChg chg="mod">
          <ac:chgData name="Raymond, Patrick CDT (EDU)" userId="S::patrick.d.raymond@uscga.edu::410f8150-2091-4dfe-a2b6-193c2a838e19" providerId="AD" clId="Web-{2811B017-9380-4BEC-B15E-69C8479F3166}" dt="2021-11-03T15:33:33.043" v="816" actId="20577"/>
          <ac:spMkLst>
            <pc:docMk/>
            <pc:sldMk cId="1929095579" sldId="269"/>
            <ac:spMk id="3" creationId="{2ECEFF4F-8254-4230-8945-CBE63448D079}"/>
          </ac:spMkLst>
        </pc:spChg>
        <pc:picChg chg="add mod modCrop">
          <ac:chgData name="Raymond, Patrick CDT (EDU)" userId="S::patrick.d.raymond@uscga.edu::410f8150-2091-4dfe-a2b6-193c2a838e19" providerId="AD" clId="Web-{2811B017-9380-4BEC-B15E-69C8479F3166}" dt="2021-11-03T15:14:00.451" v="673" actId="14100"/>
          <ac:picMkLst>
            <pc:docMk/>
            <pc:sldMk cId="1929095579" sldId="269"/>
            <ac:picMk id="4" creationId="{D3574C3D-5CC2-42A9-A318-CDF3215986FF}"/>
          </ac:picMkLst>
        </pc:picChg>
      </pc:sldChg>
    </pc:docChg>
  </pc:docChgLst>
  <pc:docChgLst>
    <pc:chgData name="Kim, Samuel CDT (EDU)" userId="3092b894-7112-4f45-8f59-f65d2752bbc1" providerId="ADAL" clId="{E8038B31-A1E4-41F8-8422-E4E6F12B46F9}"/>
    <pc:docChg chg="undo custSel modSld">
      <pc:chgData name="Kim, Samuel CDT (EDU)" userId="3092b894-7112-4f45-8f59-f65d2752bbc1" providerId="ADAL" clId="{E8038B31-A1E4-41F8-8422-E4E6F12B46F9}" dt="2021-11-03T18:31:44.819" v="1406" actId="20577"/>
      <pc:docMkLst>
        <pc:docMk/>
      </pc:docMkLst>
      <pc:sldChg chg="modSp mod">
        <pc:chgData name="Kim, Samuel CDT (EDU)" userId="3092b894-7112-4f45-8f59-f65d2752bbc1" providerId="ADAL" clId="{E8038B31-A1E4-41F8-8422-E4E6F12B46F9}" dt="2021-11-03T18:31:44.819" v="1406" actId="20577"/>
        <pc:sldMkLst>
          <pc:docMk/>
          <pc:sldMk cId="141852426" sldId="260"/>
        </pc:sldMkLst>
        <pc:spChg chg="mod">
          <ac:chgData name="Kim, Samuel CDT (EDU)" userId="3092b894-7112-4f45-8f59-f65d2752bbc1" providerId="ADAL" clId="{E8038B31-A1E4-41F8-8422-E4E6F12B46F9}" dt="2021-11-03T18:31:44.819" v="1406" actId="20577"/>
          <ac:spMkLst>
            <pc:docMk/>
            <pc:sldMk cId="141852426" sldId="260"/>
            <ac:spMk id="3" creationId="{ACE15746-47F0-4245-AEE8-CFC67040637F}"/>
          </ac:spMkLst>
        </pc:spChg>
      </pc:sldChg>
      <pc:sldChg chg="addSp delSp modSp mod setBg">
        <pc:chgData name="Kim, Samuel CDT (EDU)" userId="3092b894-7112-4f45-8f59-f65d2752bbc1" providerId="ADAL" clId="{E8038B31-A1E4-41F8-8422-E4E6F12B46F9}" dt="2021-11-03T02:43:48.201" v="99" actId="1076"/>
        <pc:sldMkLst>
          <pc:docMk/>
          <pc:sldMk cId="3288501166" sldId="263"/>
        </pc:sldMkLst>
        <pc:spChg chg="mod ord">
          <ac:chgData name="Kim, Samuel CDT (EDU)" userId="3092b894-7112-4f45-8f59-f65d2752bbc1" providerId="ADAL" clId="{E8038B31-A1E4-41F8-8422-E4E6F12B46F9}" dt="2021-11-03T02:43:34.809" v="96" actId="1076"/>
          <ac:spMkLst>
            <pc:docMk/>
            <pc:sldMk cId="3288501166" sldId="263"/>
            <ac:spMk id="2" creationId="{AAAE7CC4-AE79-4585-89CA-2DB355D0AF9F}"/>
          </ac:spMkLst>
        </pc:spChg>
        <pc:spChg chg="del">
          <ac:chgData name="Kim, Samuel CDT (EDU)" userId="3092b894-7112-4f45-8f59-f65d2752bbc1" providerId="ADAL" clId="{E8038B31-A1E4-41F8-8422-E4E6F12B46F9}" dt="2021-11-03T01:47:19.957" v="0" actId="931"/>
          <ac:spMkLst>
            <pc:docMk/>
            <pc:sldMk cId="3288501166" sldId="263"/>
            <ac:spMk id="3" creationId="{4F6E6233-7DCF-40D9-AC7A-A901E0E6F9FE}"/>
          </ac:spMkLst>
        </pc:spChg>
        <pc:spChg chg="add del mod">
          <ac:chgData name="Kim, Samuel CDT (EDU)" userId="3092b894-7112-4f45-8f59-f65d2752bbc1" providerId="ADAL" clId="{E8038B31-A1E4-41F8-8422-E4E6F12B46F9}" dt="2021-11-03T02:06:16.625" v="35" actId="478"/>
          <ac:spMkLst>
            <pc:docMk/>
            <pc:sldMk cId="3288501166" sldId="263"/>
            <ac:spMk id="7" creationId="{19F8DA5F-CB7A-4E5D-959F-0A6C9D358D83}"/>
          </ac:spMkLst>
        </pc:spChg>
        <pc:spChg chg="add del mod">
          <ac:chgData name="Kim, Samuel CDT (EDU)" userId="3092b894-7112-4f45-8f59-f65d2752bbc1" providerId="ADAL" clId="{E8038B31-A1E4-41F8-8422-E4E6F12B46F9}" dt="2021-11-03T02:39:58.873" v="37" actId="931"/>
          <ac:spMkLst>
            <pc:docMk/>
            <pc:sldMk cId="3288501166" sldId="263"/>
            <ac:spMk id="9" creationId="{DD3B7399-356E-469F-A778-239EC5634029}"/>
          </ac:spMkLst>
        </pc:spChg>
        <pc:spChg chg="add del">
          <ac:chgData name="Kim, Samuel CDT (EDU)" userId="3092b894-7112-4f45-8f59-f65d2752bbc1" providerId="ADAL" clId="{E8038B31-A1E4-41F8-8422-E4E6F12B46F9}" dt="2021-11-03T02:40:56.227" v="45" actId="26606"/>
          <ac:spMkLst>
            <pc:docMk/>
            <pc:sldMk cId="3288501166" sldId="263"/>
            <ac:spMk id="15" creationId="{92F848C3-49FA-4134-8326-28C19BE21F8A}"/>
          </ac:spMkLst>
        </pc:spChg>
        <pc:spChg chg="add del">
          <ac:chgData name="Kim, Samuel CDT (EDU)" userId="3092b894-7112-4f45-8f59-f65d2752bbc1" providerId="ADAL" clId="{E8038B31-A1E4-41F8-8422-E4E6F12B46F9}" dt="2021-11-03T02:41:06.029" v="49" actId="26606"/>
          <ac:spMkLst>
            <pc:docMk/>
            <pc:sldMk cId="3288501166" sldId="263"/>
            <ac:spMk id="16" creationId="{F240A2FC-E2C3-458D-96B4-5DF9028D93A5}"/>
          </ac:spMkLst>
        </pc:spChg>
        <pc:spChg chg="add del">
          <ac:chgData name="Kim, Samuel CDT (EDU)" userId="3092b894-7112-4f45-8f59-f65d2752bbc1" providerId="ADAL" clId="{E8038B31-A1E4-41F8-8422-E4E6F12B46F9}" dt="2021-11-03T02:40:56.227" v="45" actId="26606"/>
          <ac:spMkLst>
            <pc:docMk/>
            <pc:sldMk cId="3288501166" sldId="263"/>
            <ac:spMk id="18" creationId="{B44C3061-D558-447B-A988-09ECE14461D7}"/>
          </ac:spMkLst>
        </pc:spChg>
        <pc:spChg chg="add del">
          <ac:chgData name="Kim, Samuel CDT (EDU)" userId="3092b894-7112-4f45-8f59-f65d2752bbc1" providerId="ADAL" clId="{E8038B31-A1E4-41F8-8422-E4E6F12B46F9}" dt="2021-11-03T02:40:56.227" v="45" actId="26606"/>
          <ac:spMkLst>
            <pc:docMk/>
            <pc:sldMk cId="3288501166" sldId="263"/>
            <ac:spMk id="20" creationId="{59339771-9C8F-497E-8974-E09A86FEEB23}"/>
          </ac:spMkLst>
        </pc:spChg>
        <pc:spChg chg="add del">
          <ac:chgData name="Kim, Samuel CDT (EDU)" userId="3092b894-7112-4f45-8f59-f65d2752bbc1" providerId="ADAL" clId="{E8038B31-A1E4-41F8-8422-E4E6F12B46F9}" dt="2021-11-03T02:40:56.227" v="45" actId="26606"/>
          <ac:spMkLst>
            <pc:docMk/>
            <pc:sldMk cId="3288501166" sldId="263"/>
            <ac:spMk id="22" creationId="{BDB54B0B-6CFB-4B92-A5DC-5DCD05BE5B4D}"/>
          </ac:spMkLst>
        </pc:spChg>
        <pc:spChg chg="add del">
          <ac:chgData name="Kim, Samuel CDT (EDU)" userId="3092b894-7112-4f45-8f59-f65d2752bbc1" providerId="ADAL" clId="{E8038B31-A1E4-41F8-8422-E4E6F12B46F9}" dt="2021-11-03T02:41:06.029" v="49" actId="26606"/>
          <ac:spMkLst>
            <pc:docMk/>
            <pc:sldMk cId="3288501166" sldId="263"/>
            <ac:spMk id="24" creationId="{8117041D-1A7B-4ECA-AB68-3CFDB6726B8E}"/>
          </ac:spMkLst>
        </pc:spChg>
        <pc:spChg chg="add del">
          <ac:chgData name="Kim, Samuel CDT (EDU)" userId="3092b894-7112-4f45-8f59-f65d2752bbc1" providerId="ADAL" clId="{E8038B31-A1E4-41F8-8422-E4E6F12B46F9}" dt="2021-11-03T02:41:06.029" v="49" actId="26606"/>
          <ac:spMkLst>
            <pc:docMk/>
            <pc:sldMk cId="3288501166" sldId="263"/>
            <ac:spMk id="25" creationId="{5F097929-F3D6-4D1F-8AFC-CF348171A9E1}"/>
          </ac:spMkLst>
        </pc:spChg>
        <pc:spChg chg="add del">
          <ac:chgData name="Kim, Samuel CDT (EDU)" userId="3092b894-7112-4f45-8f59-f65d2752bbc1" providerId="ADAL" clId="{E8038B31-A1E4-41F8-8422-E4E6F12B46F9}" dt="2021-11-03T02:41:06.029" v="49" actId="26606"/>
          <ac:spMkLst>
            <pc:docMk/>
            <pc:sldMk cId="3288501166" sldId="263"/>
            <ac:spMk id="26" creationId="{EF9C14D5-64ED-4C3C-A0D2-6C2AE1AE9279}"/>
          </ac:spMkLst>
        </pc:spChg>
        <pc:spChg chg="add del">
          <ac:chgData name="Kim, Samuel CDT (EDU)" userId="3092b894-7112-4f45-8f59-f65d2752bbc1" providerId="ADAL" clId="{E8038B31-A1E4-41F8-8422-E4E6F12B46F9}" dt="2021-11-03T02:41:06.029" v="49" actId="26606"/>
          <ac:spMkLst>
            <pc:docMk/>
            <pc:sldMk cId="3288501166" sldId="263"/>
            <ac:spMk id="28" creationId="{B4D0E555-16F6-44D0-BF56-AF5FF5BDE9D6}"/>
          </ac:spMkLst>
        </pc:spChg>
        <pc:spChg chg="add del">
          <ac:chgData name="Kim, Samuel CDT (EDU)" userId="3092b894-7112-4f45-8f59-f65d2752bbc1" providerId="ADAL" clId="{E8038B31-A1E4-41F8-8422-E4E6F12B46F9}" dt="2021-11-03T02:41:08.761" v="50" actId="478"/>
          <ac:spMkLst>
            <pc:docMk/>
            <pc:sldMk cId="3288501166" sldId="263"/>
            <ac:spMk id="32" creationId="{ACE65526-A1F2-416C-B5CC-0D8B78323F82}"/>
          </ac:spMkLst>
        </pc:spChg>
        <pc:spChg chg="add del">
          <ac:chgData name="Kim, Samuel CDT (EDU)" userId="3092b894-7112-4f45-8f59-f65d2752bbc1" providerId="ADAL" clId="{E8038B31-A1E4-41F8-8422-E4E6F12B46F9}" dt="2021-11-03T02:41:28.378" v="58" actId="26606"/>
          <ac:spMkLst>
            <pc:docMk/>
            <pc:sldMk cId="3288501166" sldId="263"/>
            <ac:spMk id="35" creationId="{0AB6E427-3F73-4C06-A5D5-AE52C3883B50}"/>
          </ac:spMkLst>
        </pc:spChg>
        <pc:spChg chg="add del">
          <ac:chgData name="Kim, Samuel CDT (EDU)" userId="3092b894-7112-4f45-8f59-f65d2752bbc1" providerId="ADAL" clId="{E8038B31-A1E4-41F8-8422-E4E6F12B46F9}" dt="2021-11-03T02:41:28.378" v="58" actId="26606"/>
          <ac:spMkLst>
            <pc:docMk/>
            <pc:sldMk cId="3288501166" sldId="263"/>
            <ac:spMk id="37" creationId="{D8C9BDAA-0390-4B39-9B5C-BC95E5120DA4}"/>
          </ac:spMkLst>
        </pc:spChg>
        <pc:spChg chg="add del">
          <ac:chgData name="Kim, Samuel CDT (EDU)" userId="3092b894-7112-4f45-8f59-f65d2752bbc1" providerId="ADAL" clId="{E8038B31-A1E4-41F8-8422-E4E6F12B46F9}" dt="2021-11-03T02:41:28.378" v="58" actId="26606"/>
          <ac:spMkLst>
            <pc:docMk/>
            <pc:sldMk cId="3288501166" sldId="263"/>
            <ac:spMk id="39" creationId="{F9DB1FE5-9D46-433B-99D1-2F1B8DC79855}"/>
          </ac:spMkLst>
        </pc:spChg>
        <pc:spChg chg="add">
          <ac:chgData name="Kim, Samuel CDT (EDU)" userId="3092b894-7112-4f45-8f59-f65d2752bbc1" providerId="ADAL" clId="{E8038B31-A1E4-41F8-8422-E4E6F12B46F9}" dt="2021-11-03T02:41:28.378" v="58" actId="26606"/>
          <ac:spMkLst>
            <pc:docMk/>
            <pc:sldMk cId="3288501166" sldId="263"/>
            <ac:spMk id="44" creationId="{F240A2FC-E2C3-458D-96B4-5DF9028D93A5}"/>
          </ac:spMkLst>
        </pc:spChg>
        <pc:spChg chg="add">
          <ac:chgData name="Kim, Samuel CDT (EDU)" userId="3092b894-7112-4f45-8f59-f65d2752bbc1" providerId="ADAL" clId="{E8038B31-A1E4-41F8-8422-E4E6F12B46F9}" dt="2021-11-03T02:41:28.378" v="58" actId="26606"/>
          <ac:spMkLst>
            <pc:docMk/>
            <pc:sldMk cId="3288501166" sldId="263"/>
            <ac:spMk id="46" creationId="{5F097929-F3D6-4D1F-8AFC-CF348171A9E1}"/>
          </ac:spMkLst>
        </pc:spChg>
        <pc:spChg chg="add">
          <ac:chgData name="Kim, Samuel CDT (EDU)" userId="3092b894-7112-4f45-8f59-f65d2752bbc1" providerId="ADAL" clId="{E8038B31-A1E4-41F8-8422-E4E6F12B46F9}" dt="2021-11-03T02:41:28.378" v="58" actId="26606"/>
          <ac:spMkLst>
            <pc:docMk/>
            <pc:sldMk cId="3288501166" sldId="263"/>
            <ac:spMk id="50" creationId="{33428ACC-71EC-4171-9527-10983BA6B41D}"/>
          </ac:spMkLst>
        </pc:spChg>
        <pc:spChg chg="add">
          <ac:chgData name="Kim, Samuel CDT (EDU)" userId="3092b894-7112-4f45-8f59-f65d2752bbc1" providerId="ADAL" clId="{E8038B31-A1E4-41F8-8422-E4E6F12B46F9}" dt="2021-11-03T02:41:28.378" v="58" actId="26606"/>
          <ac:spMkLst>
            <pc:docMk/>
            <pc:sldMk cId="3288501166" sldId="263"/>
            <ac:spMk id="54" creationId="{2B9BBBC4-97A3-47D2-BFFE-A68530CDB9DC}"/>
          </ac:spMkLst>
        </pc:spChg>
        <pc:spChg chg="add">
          <ac:chgData name="Kim, Samuel CDT (EDU)" userId="3092b894-7112-4f45-8f59-f65d2752bbc1" providerId="ADAL" clId="{E8038B31-A1E4-41F8-8422-E4E6F12B46F9}" dt="2021-11-03T02:41:28.378" v="58" actId="26606"/>
          <ac:spMkLst>
            <pc:docMk/>
            <pc:sldMk cId="3288501166" sldId="263"/>
            <ac:spMk id="56" creationId="{78967BEA-EA6A-4FF1-94E2-B010B61A36A9}"/>
          </ac:spMkLst>
        </pc:spChg>
        <pc:picChg chg="add del mod">
          <ac:chgData name="Kim, Samuel CDT (EDU)" userId="3092b894-7112-4f45-8f59-f65d2752bbc1" providerId="ADAL" clId="{E8038B31-A1E4-41F8-8422-E4E6F12B46F9}" dt="2021-11-03T02:39:38.942" v="36" actId="478"/>
          <ac:picMkLst>
            <pc:docMk/>
            <pc:sldMk cId="3288501166" sldId="263"/>
            <ac:picMk id="5" creationId="{62EBB03A-4574-4BFE-972B-A7AF33B28577}"/>
          </ac:picMkLst>
        </pc:picChg>
        <pc:picChg chg="add mod ord">
          <ac:chgData name="Kim, Samuel CDT (EDU)" userId="3092b894-7112-4f45-8f59-f65d2752bbc1" providerId="ADAL" clId="{E8038B31-A1E4-41F8-8422-E4E6F12B46F9}" dt="2021-11-03T02:43:48.201" v="99" actId="1076"/>
          <ac:picMkLst>
            <pc:docMk/>
            <pc:sldMk cId="3288501166" sldId="263"/>
            <ac:picMk id="11" creationId="{8C566EFF-53AC-41DB-AF3E-543B371CC026}"/>
          </ac:picMkLst>
        </pc:picChg>
        <pc:cxnChg chg="add del">
          <ac:chgData name="Kim, Samuel CDT (EDU)" userId="3092b894-7112-4f45-8f59-f65d2752bbc1" providerId="ADAL" clId="{E8038B31-A1E4-41F8-8422-E4E6F12B46F9}" dt="2021-11-03T02:41:06.029" v="49" actId="26606"/>
          <ac:cxnSpMkLst>
            <pc:docMk/>
            <pc:sldMk cId="3288501166" sldId="263"/>
            <ac:cxnSpMk id="27" creationId="{43074C91-9045-414B-B5F9-567DAE3EED25}"/>
          </ac:cxnSpMkLst>
        </pc:cxnChg>
        <pc:cxnChg chg="add">
          <ac:chgData name="Kim, Samuel CDT (EDU)" userId="3092b894-7112-4f45-8f59-f65d2752bbc1" providerId="ADAL" clId="{E8038B31-A1E4-41F8-8422-E4E6F12B46F9}" dt="2021-11-03T02:41:28.378" v="58" actId="26606"/>
          <ac:cxnSpMkLst>
            <pc:docMk/>
            <pc:sldMk cId="3288501166" sldId="263"/>
            <ac:cxnSpMk id="48" creationId="{43074C91-9045-414B-B5F9-567DAE3EED25}"/>
          </ac:cxnSpMkLst>
        </pc:cxnChg>
        <pc:cxnChg chg="add">
          <ac:chgData name="Kim, Samuel CDT (EDU)" userId="3092b894-7112-4f45-8f59-f65d2752bbc1" providerId="ADAL" clId="{E8038B31-A1E4-41F8-8422-E4E6F12B46F9}" dt="2021-11-03T02:41:28.378" v="58" actId="26606"/>
          <ac:cxnSpMkLst>
            <pc:docMk/>
            <pc:sldMk cId="3288501166" sldId="263"/>
            <ac:cxnSpMk id="52" creationId="{BA22713B-ABB6-4391-97F9-0449A2B9B664}"/>
          </ac:cxnSpMkLst>
        </pc:cxnChg>
      </pc:sldChg>
      <pc:sldChg chg="addSp delSp modSp mod setBg">
        <pc:chgData name="Kim, Samuel CDT (EDU)" userId="3092b894-7112-4f45-8f59-f65d2752bbc1" providerId="ADAL" clId="{E8038B31-A1E4-41F8-8422-E4E6F12B46F9}" dt="2021-11-03T18:27:24.720" v="1321" actId="2711"/>
        <pc:sldMkLst>
          <pc:docMk/>
          <pc:sldMk cId="3332797137" sldId="270"/>
        </pc:sldMkLst>
        <pc:spChg chg="mod">
          <ac:chgData name="Kim, Samuel CDT (EDU)" userId="3092b894-7112-4f45-8f59-f65d2752bbc1" providerId="ADAL" clId="{E8038B31-A1E4-41F8-8422-E4E6F12B46F9}" dt="2021-11-03T03:00:28.734" v="1154" actId="403"/>
          <ac:spMkLst>
            <pc:docMk/>
            <pc:sldMk cId="3332797137" sldId="270"/>
            <ac:spMk id="2" creationId="{B253740C-84E0-4E26-8410-835851594E6F}"/>
          </ac:spMkLst>
        </pc:spChg>
        <pc:spChg chg="add del mod">
          <ac:chgData name="Kim, Samuel CDT (EDU)" userId="3092b894-7112-4f45-8f59-f65d2752bbc1" providerId="ADAL" clId="{E8038B31-A1E4-41F8-8422-E4E6F12B46F9}" dt="2021-11-03T02:57:43.976" v="1112" actId="26606"/>
          <ac:spMkLst>
            <pc:docMk/>
            <pc:sldMk cId="3332797137" sldId="270"/>
            <ac:spMk id="3" creationId="{D2632BD7-7474-4B7D-8D10-64260BDDEA4B}"/>
          </ac:spMkLst>
        </pc:spChg>
        <pc:spChg chg="add">
          <ac:chgData name="Kim, Samuel CDT (EDU)" userId="3092b894-7112-4f45-8f59-f65d2752bbc1" providerId="ADAL" clId="{E8038B31-A1E4-41F8-8422-E4E6F12B46F9}" dt="2021-11-03T02:57:43.976" v="1112" actId="26606"/>
          <ac:spMkLst>
            <pc:docMk/>
            <pc:sldMk cId="3332797137" sldId="270"/>
            <ac:spMk id="9" creationId="{EE1530B0-6F96-46C0-8B3E-3215CB756BE4}"/>
          </ac:spMkLst>
        </pc:spChg>
        <pc:spChg chg="add">
          <ac:chgData name="Kim, Samuel CDT (EDU)" userId="3092b894-7112-4f45-8f59-f65d2752bbc1" providerId="ADAL" clId="{E8038B31-A1E4-41F8-8422-E4E6F12B46F9}" dt="2021-11-03T02:57:43.976" v="1112" actId="26606"/>
          <ac:spMkLst>
            <pc:docMk/>
            <pc:sldMk cId="3332797137" sldId="270"/>
            <ac:spMk id="11" creationId="{754910CF-1B56-45D3-960A-E89F7B3B9131}"/>
          </ac:spMkLst>
        </pc:spChg>
        <pc:spChg chg="add">
          <ac:chgData name="Kim, Samuel CDT (EDU)" userId="3092b894-7112-4f45-8f59-f65d2752bbc1" providerId="ADAL" clId="{E8038B31-A1E4-41F8-8422-E4E6F12B46F9}" dt="2021-11-03T02:57:43.976" v="1112" actId="26606"/>
          <ac:spMkLst>
            <pc:docMk/>
            <pc:sldMk cId="3332797137" sldId="270"/>
            <ac:spMk id="13" creationId="{6669F804-A677-4B75-95F4-A5E4426FB774}"/>
          </ac:spMkLst>
        </pc:spChg>
        <pc:graphicFrameChg chg="add del">
          <ac:chgData name="Kim, Samuel CDT (EDU)" userId="3092b894-7112-4f45-8f59-f65d2752bbc1" providerId="ADAL" clId="{E8038B31-A1E4-41F8-8422-E4E6F12B46F9}" dt="2021-11-03T02:57:31.412" v="1111" actId="26606"/>
          <ac:graphicFrameMkLst>
            <pc:docMk/>
            <pc:sldMk cId="3332797137" sldId="270"/>
            <ac:graphicFrameMk id="5" creationId="{B01A345F-5CA2-4B9A-AC36-8A90BB9F065D}"/>
          </ac:graphicFrameMkLst>
        </pc:graphicFrameChg>
        <pc:graphicFrameChg chg="add mod modGraphic">
          <ac:chgData name="Kim, Samuel CDT (EDU)" userId="3092b894-7112-4f45-8f59-f65d2752bbc1" providerId="ADAL" clId="{E8038B31-A1E4-41F8-8422-E4E6F12B46F9}" dt="2021-11-03T18:27:24.720" v="1321" actId="2711"/>
          <ac:graphicFrameMkLst>
            <pc:docMk/>
            <pc:sldMk cId="3332797137" sldId="270"/>
            <ac:graphicFrameMk id="6" creationId="{08CC30AA-F74E-4B78-BA60-6C50A5712EE4}"/>
          </ac:graphicFrameMkLst>
        </pc:graphicFrameChg>
        <pc:cxnChg chg="add del mod">
          <ac:chgData name="Kim, Samuel CDT (EDU)" userId="3092b894-7112-4f45-8f59-f65d2752bbc1" providerId="ADAL" clId="{E8038B31-A1E4-41F8-8422-E4E6F12B46F9}" dt="2021-11-03T03:02:55.838" v="1272" actId="11529"/>
          <ac:cxnSpMkLst>
            <pc:docMk/>
            <pc:sldMk cId="3332797137" sldId="270"/>
            <ac:cxnSpMk id="7" creationId="{4457BDC9-0E18-4198-ACC5-BFB938E44173}"/>
          </ac:cxnSpMkLst>
        </pc:cxnChg>
      </pc:sldChg>
    </pc:docChg>
  </pc:docChgLst>
  <pc:docChgLst>
    <pc:chgData name="Moorer, Wilson CDT (EDU)" userId="S::wilson.j.moorer@uscga.edu::20dfd069-e9c3-468c-a725-a5f25b7d9cbd" providerId="AD" clId="Web-{A0D8DA70-3D33-40FC-974D-CF28E3CD0BF4}"/>
    <pc:docChg chg="modSld">
      <pc:chgData name="Moorer, Wilson CDT (EDU)" userId="S::wilson.j.moorer@uscga.edu::20dfd069-e9c3-468c-a725-a5f25b7d9cbd" providerId="AD" clId="Web-{A0D8DA70-3D33-40FC-974D-CF28E3CD0BF4}" dt="2021-11-03T17:25:38.414" v="45" actId="20577"/>
      <pc:docMkLst>
        <pc:docMk/>
      </pc:docMkLst>
      <pc:sldChg chg="modSp">
        <pc:chgData name="Moorer, Wilson CDT (EDU)" userId="S::wilson.j.moorer@uscga.edu::20dfd069-e9c3-468c-a725-a5f25b7d9cbd" providerId="AD" clId="Web-{A0D8DA70-3D33-40FC-974D-CF28E3CD0BF4}" dt="2021-11-03T17:25:38.414" v="45" actId="20577"/>
        <pc:sldMkLst>
          <pc:docMk/>
          <pc:sldMk cId="2615215994" sldId="262"/>
        </pc:sldMkLst>
        <pc:spChg chg="mod">
          <ac:chgData name="Moorer, Wilson CDT (EDU)" userId="S::wilson.j.moorer@uscga.edu::20dfd069-e9c3-468c-a725-a5f25b7d9cbd" providerId="AD" clId="Web-{A0D8DA70-3D33-40FC-974D-CF28E3CD0BF4}" dt="2021-11-03T17:25:38.414" v="45" actId="20577"/>
          <ac:spMkLst>
            <pc:docMk/>
            <pc:sldMk cId="2615215994" sldId="262"/>
            <ac:spMk id="3" creationId="{48AAB57C-BE0B-4D1F-ADE9-DF4576C7E5F3}"/>
          </ac:spMkLst>
        </pc:spChg>
      </pc:sldChg>
    </pc:docChg>
  </pc:docChgLst>
  <pc:docChgLst>
    <pc:chgData name="Glynn, Connor CDT (EDU)" userId="S::connor.t.glynn@uscga.edu::2758b463-3c6d-4173-a1c1-b6e91c0fcd2c" providerId="AD" clId="Web-{21E0C49E-2C0C-40B7-B83B-1847F6F13785}"/>
    <pc:docChg chg="modSld">
      <pc:chgData name="Glynn, Connor CDT (EDU)" userId="S::connor.t.glynn@uscga.edu::2758b463-3c6d-4173-a1c1-b6e91c0fcd2c" providerId="AD" clId="Web-{21E0C49E-2C0C-40B7-B83B-1847F6F13785}" dt="2021-11-03T14:59:23.482" v="6" actId="20577"/>
      <pc:docMkLst>
        <pc:docMk/>
      </pc:docMkLst>
      <pc:sldChg chg="modSp">
        <pc:chgData name="Glynn, Connor CDT (EDU)" userId="S::connor.t.glynn@uscga.edu::2758b463-3c6d-4173-a1c1-b6e91c0fcd2c" providerId="AD" clId="Web-{21E0C49E-2C0C-40B7-B83B-1847F6F13785}" dt="2021-11-03T14:59:23.482" v="6" actId="20577"/>
        <pc:sldMkLst>
          <pc:docMk/>
          <pc:sldMk cId="2943635163" sldId="258"/>
        </pc:sldMkLst>
        <pc:spChg chg="mod">
          <ac:chgData name="Glynn, Connor CDT (EDU)" userId="S::connor.t.glynn@uscga.edu::2758b463-3c6d-4173-a1c1-b6e91c0fcd2c" providerId="AD" clId="Web-{21E0C49E-2C0C-40B7-B83B-1847F6F13785}" dt="2021-11-03T14:59:23.482" v="6" actId="20577"/>
          <ac:spMkLst>
            <pc:docMk/>
            <pc:sldMk cId="2943635163" sldId="258"/>
            <ac:spMk id="3" creationId="{17D6A6EB-8F7C-4BBD-A4E9-68492EF98632}"/>
          </ac:spMkLst>
        </pc:spChg>
      </pc:sldChg>
    </pc:docChg>
  </pc:docChgLst>
  <pc:docChgLst>
    <pc:chgData name="Glynn, Connor CDT (EDU)" userId="2758b463-3c6d-4173-a1c1-b6e91c0fcd2c" providerId="ADAL" clId="{7246B70F-1C81-4B0A-8D89-9D03720C0C10}"/>
    <pc:docChg chg="undo custSel addSld delSld modSld sldOrd">
      <pc:chgData name="Glynn, Connor CDT (EDU)" userId="2758b463-3c6d-4173-a1c1-b6e91c0fcd2c" providerId="ADAL" clId="{7246B70F-1C81-4B0A-8D89-9D03720C0C10}" dt="2021-11-03T02:17:57.260" v="972" actId="20577"/>
      <pc:docMkLst>
        <pc:docMk/>
      </pc:docMkLst>
      <pc:sldChg chg="del">
        <pc:chgData name="Glynn, Connor CDT (EDU)" userId="2758b463-3c6d-4173-a1c1-b6e91c0fcd2c" providerId="ADAL" clId="{7246B70F-1C81-4B0A-8D89-9D03720C0C10}" dt="2021-11-02T13:02:21.853" v="365" actId="47"/>
        <pc:sldMkLst>
          <pc:docMk/>
          <pc:sldMk cId="109857222" sldId="256"/>
        </pc:sldMkLst>
      </pc:sldChg>
      <pc:sldChg chg="modSp add mod">
        <pc:chgData name="Glynn, Connor CDT (EDU)" userId="2758b463-3c6d-4173-a1c1-b6e91c0fcd2c" providerId="ADAL" clId="{7246B70F-1C81-4B0A-8D89-9D03720C0C10}" dt="2021-11-03T02:17:37.947" v="966" actId="14100"/>
        <pc:sldMkLst>
          <pc:docMk/>
          <pc:sldMk cId="1095062318" sldId="257"/>
        </pc:sldMkLst>
        <pc:spChg chg="mod">
          <ac:chgData name="Glynn, Connor CDT (EDU)" userId="2758b463-3c6d-4173-a1c1-b6e91c0fcd2c" providerId="ADAL" clId="{7246B70F-1C81-4B0A-8D89-9D03720C0C10}" dt="2021-11-02T13:03:19.225" v="407" actId="1076"/>
          <ac:spMkLst>
            <pc:docMk/>
            <pc:sldMk cId="1095062318" sldId="257"/>
            <ac:spMk id="2" creationId="{9617098E-C3A0-4203-B3C2-D4B9894D9130}"/>
          </ac:spMkLst>
        </pc:spChg>
        <pc:spChg chg="mod">
          <ac:chgData name="Glynn, Connor CDT (EDU)" userId="2758b463-3c6d-4173-a1c1-b6e91c0fcd2c" providerId="ADAL" clId="{7246B70F-1C81-4B0A-8D89-9D03720C0C10}" dt="2021-11-02T13:03:22.995" v="408" actId="1076"/>
          <ac:spMkLst>
            <pc:docMk/>
            <pc:sldMk cId="1095062318" sldId="257"/>
            <ac:spMk id="3" creationId="{9A477C68-F568-49A0-AD94-3D238F861FA7}"/>
          </ac:spMkLst>
        </pc:spChg>
        <pc:spChg chg="mod">
          <ac:chgData name="Glynn, Connor CDT (EDU)" userId="2758b463-3c6d-4173-a1c1-b6e91c0fcd2c" providerId="ADAL" clId="{7246B70F-1C81-4B0A-8D89-9D03720C0C10}" dt="2021-11-03T01:24:19.073" v="519"/>
          <ac:spMkLst>
            <pc:docMk/>
            <pc:sldMk cId="1095062318" sldId="257"/>
            <ac:spMk id="4" creationId="{6071C12E-1C84-4A8F-A836-F815F6F6C325}"/>
          </ac:spMkLst>
        </pc:spChg>
        <pc:picChg chg="mod">
          <ac:chgData name="Glynn, Connor CDT (EDU)" userId="2758b463-3c6d-4173-a1c1-b6e91c0fcd2c" providerId="ADAL" clId="{7246B70F-1C81-4B0A-8D89-9D03720C0C10}" dt="2021-11-03T02:17:31.266" v="964" actId="14100"/>
          <ac:picMkLst>
            <pc:docMk/>
            <pc:sldMk cId="1095062318" sldId="257"/>
            <ac:picMk id="6" creationId="{5043F637-A112-49B0-B1AA-688AD65E2FFE}"/>
          </ac:picMkLst>
        </pc:picChg>
        <pc:picChg chg="mod">
          <ac:chgData name="Glynn, Connor CDT (EDU)" userId="2758b463-3c6d-4173-a1c1-b6e91c0fcd2c" providerId="ADAL" clId="{7246B70F-1C81-4B0A-8D89-9D03720C0C10}" dt="2021-11-03T02:17:37.947" v="966" actId="14100"/>
          <ac:picMkLst>
            <pc:docMk/>
            <pc:sldMk cId="1095062318" sldId="257"/>
            <ac:picMk id="7" creationId="{451AA16D-03DC-4341-BFE0-7023CBE71EF1}"/>
          </ac:picMkLst>
        </pc:picChg>
        <pc:picChg chg="mod">
          <ac:chgData name="Glynn, Connor CDT (EDU)" userId="2758b463-3c6d-4173-a1c1-b6e91c0fcd2c" providerId="ADAL" clId="{7246B70F-1C81-4B0A-8D89-9D03720C0C10}" dt="2021-11-03T02:17:33.867" v="965" actId="14100"/>
          <ac:picMkLst>
            <pc:docMk/>
            <pc:sldMk cId="1095062318" sldId="257"/>
            <ac:picMk id="2050" creationId="{CA960534-01DF-4C01-8AF6-91E33FF311BA}"/>
          </ac:picMkLst>
        </pc:picChg>
      </pc:sldChg>
      <pc:sldChg chg="del">
        <pc:chgData name="Glynn, Connor CDT (EDU)" userId="2758b463-3c6d-4173-a1c1-b6e91c0fcd2c" providerId="ADAL" clId="{7246B70F-1C81-4B0A-8D89-9D03720C0C10}" dt="2021-11-02T12:40:30.133" v="0" actId="2696"/>
        <pc:sldMkLst>
          <pc:docMk/>
          <pc:sldMk cId="3618453626" sldId="257"/>
        </pc:sldMkLst>
      </pc:sldChg>
      <pc:sldChg chg="modSp mod modNotesTx">
        <pc:chgData name="Glynn, Connor CDT (EDU)" userId="2758b463-3c6d-4173-a1c1-b6e91c0fcd2c" providerId="ADAL" clId="{7246B70F-1C81-4B0A-8D89-9D03720C0C10}" dt="2021-11-03T02:10:11.421" v="955" actId="20577"/>
        <pc:sldMkLst>
          <pc:docMk/>
          <pc:sldMk cId="2943635163" sldId="258"/>
        </pc:sldMkLst>
        <pc:spChg chg="mod">
          <ac:chgData name="Glynn, Connor CDT (EDU)" userId="2758b463-3c6d-4173-a1c1-b6e91c0fcd2c" providerId="ADAL" clId="{7246B70F-1C81-4B0A-8D89-9D03720C0C10}" dt="2021-11-03T01:41:14.443" v="873" actId="20577"/>
          <ac:spMkLst>
            <pc:docMk/>
            <pc:sldMk cId="2943635163" sldId="258"/>
            <ac:spMk id="2" creationId="{63CD93DB-3D74-4A77-8F7B-0E7088888F33}"/>
          </ac:spMkLst>
        </pc:spChg>
        <pc:spChg chg="mod">
          <ac:chgData name="Glynn, Connor CDT (EDU)" userId="2758b463-3c6d-4173-a1c1-b6e91c0fcd2c" providerId="ADAL" clId="{7246B70F-1C81-4B0A-8D89-9D03720C0C10}" dt="2021-11-03T02:10:11.421" v="955" actId="20577"/>
          <ac:spMkLst>
            <pc:docMk/>
            <pc:sldMk cId="2943635163" sldId="258"/>
            <ac:spMk id="3" creationId="{17D6A6EB-8F7C-4BBD-A4E9-68492EF98632}"/>
          </ac:spMkLst>
        </pc:spChg>
      </pc:sldChg>
      <pc:sldChg chg="addSp delSp modSp mod setBg modNotesTx">
        <pc:chgData name="Glynn, Connor CDT (EDU)" userId="2758b463-3c6d-4173-a1c1-b6e91c0fcd2c" providerId="ADAL" clId="{7246B70F-1C81-4B0A-8D89-9D03720C0C10}" dt="2021-11-03T01:37:06.353" v="613" actId="20577"/>
        <pc:sldMkLst>
          <pc:docMk/>
          <pc:sldMk cId="3003318238" sldId="259"/>
        </pc:sldMkLst>
        <pc:spChg chg="mod">
          <ac:chgData name="Glynn, Connor CDT (EDU)" userId="2758b463-3c6d-4173-a1c1-b6e91c0fcd2c" providerId="ADAL" clId="{7246B70F-1C81-4B0A-8D89-9D03720C0C10}" dt="2021-11-03T01:25:34.361" v="524" actId="26606"/>
          <ac:spMkLst>
            <pc:docMk/>
            <pc:sldMk cId="3003318238" sldId="259"/>
            <ac:spMk id="2" creationId="{FF8EB47E-B9D6-475B-A49A-9B6D8041AA5A}"/>
          </ac:spMkLst>
        </pc:spChg>
        <pc:spChg chg="add del mod">
          <ac:chgData name="Glynn, Connor CDT (EDU)" userId="2758b463-3c6d-4173-a1c1-b6e91c0fcd2c" providerId="ADAL" clId="{7246B70F-1C81-4B0A-8D89-9D03720C0C10}" dt="2021-11-03T01:25:34.361" v="524" actId="26606"/>
          <ac:spMkLst>
            <pc:docMk/>
            <pc:sldMk cId="3003318238" sldId="259"/>
            <ac:spMk id="3" creationId="{F4A9FF60-5CF3-46AA-B12B-5CF3318C23C0}"/>
          </ac:spMkLst>
        </pc:spChg>
        <pc:spChg chg="add del">
          <ac:chgData name="Glynn, Connor CDT (EDU)" userId="2758b463-3c6d-4173-a1c1-b6e91c0fcd2c" providerId="ADAL" clId="{7246B70F-1C81-4B0A-8D89-9D03720C0C10}" dt="2021-11-03T01:25:23.045" v="521" actId="26606"/>
          <ac:spMkLst>
            <pc:docMk/>
            <pc:sldMk cId="3003318238" sldId="259"/>
            <ac:spMk id="9" creationId="{EE1530B0-6F96-46C0-8B3E-3215CB756BE4}"/>
          </ac:spMkLst>
        </pc:spChg>
        <pc:spChg chg="add del">
          <ac:chgData name="Glynn, Connor CDT (EDU)" userId="2758b463-3c6d-4173-a1c1-b6e91c0fcd2c" providerId="ADAL" clId="{7246B70F-1C81-4B0A-8D89-9D03720C0C10}" dt="2021-11-03T01:25:23.045" v="521" actId="26606"/>
          <ac:spMkLst>
            <pc:docMk/>
            <pc:sldMk cId="3003318238" sldId="259"/>
            <ac:spMk id="11" creationId="{754910CF-1B56-45D3-960A-E89F7B3B9131}"/>
          </ac:spMkLst>
        </pc:spChg>
        <pc:spChg chg="add del">
          <ac:chgData name="Glynn, Connor CDT (EDU)" userId="2758b463-3c6d-4173-a1c1-b6e91c0fcd2c" providerId="ADAL" clId="{7246B70F-1C81-4B0A-8D89-9D03720C0C10}" dt="2021-11-03T01:25:23.045" v="521" actId="26606"/>
          <ac:spMkLst>
            <pc:docMk/>
            <pc:sldMk cId="3003318238" sldId="259"/>
            <ac:spMk id="13" creationId="{6669F804-A677-4B75-95F4-A5E4426FB774}"/>
          </ac:spMkLst>
        </pc:spChg>
        <pc:spChg chg="add">
          <ac:chgData name="Glynn, Connor CDT (EDU)" userId="2758b463-3c6d-4173-a1c1-b6e91c0fcd2c" providerId="ADAL" clId="{7246B70F-1C81-4B0A-8D89-9D03720C0C10}" dt="2021-11-03T01:25:34.361" v="524" actId="26606"/>
          <ac:spMkLst>
            <pc:docMk/>
            <pc:sldMk cId="3003318238" sldId="259"/>
            <ac:spMk id="17" creationId="{EE1530B0-6F96-46C0-8B3E-3215CB756BE4}"/>
          </ac:spMkLst>
        </pc:spChg>
        <pc:spChg chg="add">
          <ac:chgData name="Glynn, Connor CDT (EDU)" userId="2758b463-3c6d-4173-a1c1-b6e91c0fcd2c" providerId="ADAL" clId="{7246B70F-1C81-4B0A-8D89-9D03720C0C10}" dt="2021-11-03T01:25:34.361" v="524" actId="26606"/>
          <ac:spMkLst>
            <pc:docMk/>
            <pc:sldMk cId="3003318238" sldId="259"/>
            <ac:spMk id="18" creationId="{754910CF-1B56-45D3-960A-E89F7B3B9131}"/>
          </ac:spMkLst>
        </pc:spChg>
        <pc:spChg chg="add">
          <ac:chgData name="Glynn, Connor CDT (EDU)" userId="2758b463-3c6d-4173-a1c1-b6e91c0fcd2c" providerId="ADAL" clId="{7246B70F-1C81-4B0A-8D89-9D03720C0C10}" dt="2021-11-03T01:25:34.361" v="524" actId="26606"/>
          <ac:spMkLst>
            <pc:docMk/>
            <pc:sldMk cId="3003318238" sldId="259"/>
            <ac:spMk id="19" creationId="{6669F804-A677-4B75-95F4-A5E4426FB774}"/>
          </ac:spMkLst>
        </pc:spChg>
        <pc:graphicFrameChg chg="add del">
          <ac:chgData name="Glynn, Connor CDT (EDU)" userId="2758b463-3c6d-4173-a1c1-b6e91c0fcd2c" providerId="ADAL" clId="{7246B70F-1C81-4B0A-8D89-9D03720C0C10}" dt="2021-11-03T01:25:23.045" v="521" actId="26606"/>
          <ac:graphicFrameMkLst>
            <pc:docMk/>
            <pc:sldMk cId="3003318238" sldId="259"/>
            <ac:graphicFrameMk id="5" creationId="{3EE94CAC-05E1-48B2-8BCD-93867025191B}"/>
          </ac:graphicFrameMkLst>
        </pc:graphicFrameChg>
        <pc:graphicFrameChg chg="add del">
          <ac:chgData name="Glynn, Connor CDT (EDU)" userId="2758b463-3c6d-4173-a1c1-b6e91c0fcd2c" providerId="ADAL" clId="{7246B70F-1C81-4B0A-8D89-9D03720C0C10}" dt="2021-11-03T01:25:34.240" v="523" actId="26606"/>
          <ac:graphicFrameMkLst>
            <pc:docMk/>
            <pc:sldMk cId="3003318238" sldId="259"/>
            <ac:graphicFrameMk id="15" creationId="{DFBCC79B-E071-4124-B10F-8AE4389517DC}"/>
          </ac:graphicFrameMkLst>
        </pc:graphicFrameChg>
        <pc:graphicFrameChg chg="add mod">
          <ac:chgData name="Glynn, Connor CDT (EDU)" userId="2758b463-3c6d-4173-a1c1-b6e91c0fcd2c" providerId="ADAL" clId="{7246B70F-1C81-4B0A-8D89-9D03720C0C10}" dt="2021-11-03T01:37:06.353" v="613" actId="20577"/>
          <ac:graphicFrameMkLst>
            <pc:docMk/>
            <pc:sldMk cId="3003318238" sldId="259"/>
            <ac:graphicFrameMk id="20" creationId="{3EE94CAC-05E1-48B2-8BCD-93867025191B}"/>
          </ac:graphicFrameMkLst>
        </pc:graphicFrameChg>
      </pc:sldChg>
      <pc:sldChg chg="modSp">
        <pc:chgData name="Glynn, Connor CDT (EDU)" userId="2758b463-3c6d-4173-a1c1-b6e91c0fcd2c" providerId="ADAL" clId="{7246B70F-1C81-4B0A-8D89-9D03720C0C10}" dt="2021-11-03T01:24:19.073" v="519"/>
        <pc:sldMkLst>
          <pc:docMk/>
          <pc:sldMk cId="141852426" sldId="260"/>
        </pc:sldMkLst>
        <pc:spChg chg="mod">
          <ac:chgData name="Glynn, Connor CDT (EDU)" userId="2758b463-3c6d-4173-a1c1-b6e91c0fcd2c" providerId="ADAL" clId="{7246B70F-1C81-4B0A-8D89-9D03720C0C10}" dt="2021-11-03T01:24:19.073" v="519"/>
          <ac:spMkLst>
            <pc:docMk/>
            <pc:sldMk cId="141852426" sldId="260"/>
            <ac:spMk id="2" creationId="{A4E6649B-BED7-4895-A764-FD290AF8BB7A}"/>
          </ac:spMkLst>
        </pc:spChg>
        <pc:spChg chg="mod">
          <ac:chgData name="Glynn, Connor CDT (EDU)" userId="2758b463-3c6d-4173-a1c1-b6e91c0fcd2c" providerId="ADAL" clId="{7246B70F-1C81-4B0A-8D89-9D03720C0C10}" dt="2021-11-03T01:24:19.073" v="519"/>
          <ac:spMkLst>
            <pc:docMk/>
            <pc:sldMk cId="141852426" sldId="260"/>
            <ac:spMk id="3" creationId="{ACE15746-47F0-4245-AEE8-CFC67040637F}"/>
          </ac:spMkLst>
        </pc:spChg>
      </pc:sldChg>
      <pc:sldChg chg="modSp mod modNotesTx">
        <pc:chgData name="Glynn, Connor CDT (EDU)" userId="2758b463-3c6d-4173-a1c1-b6e91c0fcd2c" providerId="ADAL" clId="{7246B70F-1C81-4B0A-8D89-9D03720C0C10}" dt="2021-11-03T02:16:55.396" v="963" actId="20577"/>
        <pc:sldMkLst>
          <pc:docMk/>
          <pc:sldMk cId="4090680614" sldId="261"/>
        </pc:sldMkLst>
        <pc:spChg chg="mod">
          <ac:chgData name="Glynn, Connor CDT (EDU)" userId="2758b463-3c6d-4173-a1c1-b6e91c0fcd2c" providerId="ADAL" clId="{7246B70F-1C81-4B0A-8D89-9D03720C0C10}" dt="2021-11-03T01:36:05.681" v="612" actId="20577"/>
          <ac:spMkLst>
            <pc:docMk/>
            <pc:sldMk cId="4090680614" sldId="261"/>
            <ac:spMk id="2" creationId="{9E1C1EB7-2C00-44AD-B255-84DC8A1269AC}"/>
          </ac:spMkLst>
        </pc:spChg>
        <pc:spChg chg="mod">
          <ac:chgData name="Glynn, Connor CDT (EDU)" userId="2758b463-3c6d-4173-a1c1-b6e91c0fcd2c" providerId="ADAL" clId="{7246B70F-1C81-4B0A-8D89-9D03720C0C10}" dt="2021-11-03T01:24:19.073" v="519"/>
          <ac:spMkLst>
            <pc:docMk/>
            <pc:sldMk cId="4090680614" sldId="261"/>
            <ac:spMk id="3" creationId="{3295D15D-C5FC-47C2-BDEB-F59D4568FC61}"/>
          </ac:spMkLst>
        </pc:spChg>
      </pc:sldChg>
      <pc:sldChg chg="modSp">
        <pc:chgData name="Glynn, Connor CDT (EDU)" userId="2758b463-3c6d-4173-a1c1-b6e91c0fcd2c" providerId="ADAL" clId="{7246B70F-1C81-4B0A-8D89-9D03720C0C10}" dt="2021-11-03T01:24:19.073" v="519"/>
        <pc:sldMkLst>
          <pc:docMk/>
          <pc:sldMk cId="2615215994" sldId="262"/>
        </pc:sldMkLst>
        <pc:spChg chg="mod">
          <ac:chgData name="Glynn, Connor CDT (EDU)" userId="2758b463-3c6d-4173-a1c1-b6e91c0fcd2c" providerId="ADAL" clId="{7246B70F-1C81-4B0A-8D89-9D03720C0C10}" dt="2021-11-03T01:24:19.073" v="519"/>
          <ac:spMkLst>
            <pc:docMk/>
            <pc:sldMk cId="2615215994" sldId="262"/>
            <ac:spMk id="2" creationId="{F737B0A3-0C64-4C25-B249-FF812E8B3833}"/>
          </ac:spMkLst>
        </pc:spChg>
        <pc:spChg chg="mod">
          <ac:chgData name="Glynn, Connor CDT (EDU)" userId="2758b463-3c6d-4173-a1c1-b6e91c0fcd2c" providerId="ADAL" clId="{7246B70F-1C81-4B0A-8D89-9D03720C0C10}" dt="2021-11-03T01:24:19.073" v="519"/>
          <ac:spMkLst>
            <pc:docMk/>
            <pc:sldMk cId="2615215994" sldId="262"/>
            <ac:spMk id="3" creationId="{48AAB57C-BE0B-4D1F-ADE9-DF4576C7E5F3}"/>
          </ac:spMkLst>
        </pc:spChg>
      </pc:sldChg>
      <pc:sldChg chg="modSp modNotesTx">
        <pc:chgData name="Glynn, Connor CDT (EDU)" userId="2758b463-3c6d-4173-a1c1-b6e91c0fcd2c" providerId="ADAL" clId="{7246B70F-1C81-4B0A-8D89-9D03720C0C10}" dt="2021-11-03T02:17:57.260" v="972" actId="20577"/>
        <pc:sldMkLst>
          <pc:docMk/>
          <pc:sldMk cId="3288501166" sldId="263"/>
        </pc:sldMkLst>
        <pc:spChg chg="mod">
          <ac:chgData name="Glynn, Connor CDT (EDU)" userId="2758b463-3c6d-4173-a1c1-b6e91c0fcd2c" providerId="ADAL" clId="{7246B70F-1C81-4B0A-8D89-9D03720C0C10}" dt="2021-11-03T01:24:19.073" v="519"/>
          <ac:spMkLst>
            <pc:docMk/>
            <pc:sldMk cId="3288501166" sldId="263"/>
            <ac:spMk id="2" creationId="{AAAE7CC4-AE79-4585-89CA-2DB355D0AF9F}"/>
          </ac:spMkLst>
        </pc:spChg>
        <pc:spChg chg="mod">
          <ac:chgData name="Glynn, Connor CDT (EDU)" userId="2758b463-3c6d-4173-a1c1-b6e91c0fcd2c" providerId="ADAL" clId="{7246B70F-1C81-4B0A-8D89-9D03720C0C10}" dt="2021-11-03T01:24:19.073" v="519"/>
          <ac:spMkLst>
            <pc:docMk/>
            <pc:sldMk cId="3288501166" sldId="263"/>
            <ac:spMk id="3" creationId="{4F6E6233-7DCF-40D9-AC7A-A901E0E6F9FE}"/>
          </ac:spMkLst>
        </pc:spChg>
      </pc:sldChg>
      <pc:sldChg chg="modSp mod modNotesTx">
        <pc:chgData name="Glynn, Connor CDT (EDU)" userId="2758b463-3c6d-4173-a1c1-b6e91c0fcd2c" providerId="ADAL" clId="{7246B70F-1C81-4B0A-8D89-9D03720C0C10}" dt="2021-11-03T02:17:53.162" v="969" actId="20577"/>
        <pc:sldMkLst>
          <pc:docMk/>
          <pc:sldMk cId="3646195374" sldId="264"/>
        </pc:sldMkLst>
        <pc:spChg chg="mod">
          <ac:chgData name="Glynn, Connor CDT (EDU)" userId="2758b463-3c6d-4173-a1c1-b6e91c0fcd2c" providerId="ADAL" clId="{7246B70F-1C81-4B0A-8D89-9D03720C0C10}" dt="2021-11-03T01:24:12.869" v="517" actId="27636"/>
          <ac:spMkLst>
            <pc:docMk/>
            <pc:sldMk cId="3646195374" sldId="264"/>
            <ac:spMk id="2" creationId="{9063171C-7326-4B35-957F-4555CD4332A7}"/>
          </ac:spMkLst>
        </pc:spChg>
        <pc:spChg chg="mod">
          <ac:chgData name="Glynn, Connor CDT (EDU)" userId="2758b463-3c6d-4173-a1c1-b6e91c0fcd2c" providerId="ADAL" clId="{7246B70F-1C81-4B0A-8D89-9D03720C0C10}" dt="2021-11-03T01:24:19.073" v="519"/>
          <ac:spMkLst>
            <pc:docMk/>
            <pc:sldMk cId="3646195374" sldId="264"/>
            <ac:spMk id="3" creationId="{D74677FE-0FEB-4ABA-BE9E-94278C4CF3E9}"/>
          </ac:spMkLst>
        </pc:spChg>
      </pc:sldChg>
      <pc:sldChg chg="modSp">
        <pc:chgData name="Glynn, Connor CDT (EDU)" userId="2758b463-3c6d-4173-a1c1-b6e91c0fcd2c" providerId="ADAL" clId="{7246B70F-1C81-4B0A-8D89-9D03720C0C10}" dt="2021-11-03T01:24:19.073" v="519"/>
        <pc:sldMkLst>
          <pc:docMk/>
          <pc:sldMk cId="2245665104" sldId="265"/>
        </pc:sldMkLst>
        <pc:spChg chg="mod">
          <ac:chgData name="Glynn, Connor CDT (EDU)" userId="2758b463-3c6d-4173-a1c1-b6e91c0fcd2c" providerId="ADAL" clId="{7246B70F-1C81-4B0A-8D89-9D03720C0C10}" dt="2021-11-03T01:24:19.073" v="519"/>
          <ac:spMkLst>
            <pc:docMk/>
            <pc:sldMk cId="2245665104" sldId="265"/>
            <ac:spMk id="2" creationId="{E1BC0443-BE45-408A-96FB-E6B515187405}"/>
          </ac:spMkLst>
        </pc:spChg>
        <pc:spChg chg="mod">
          <ac:chgData name="Glynn, Connor CDT (EDU)" userId="2758b463-3c6d-4173-a1c1-b6e91c0fcd2c" providerId="ADAL" clId="{7246B70F-1C81-4B0A-8D89-9D03720C0C10}" dt="2021-11-03T01:24:19.073" v="519"/>
          <ac:spMkLst>
            <pc:docMk/>
            <pc:sldMk cId="2245665104" sldId="265"/>
            <ac:spMk id="3" creationId="{0CB6DA88-2357-406D-B7AE-42007B6F6FE1}"/>
          </ac:spMkLst>
        </pc:spChg>
      </pc:sldChg>
      <pc:sldChg chg="addSp delSp modSp new mod ord setBg modNotesTx">
        <pc:chgData name="Glynn, Connor CDT (EDU)" userId="2758b463-3c6d-4173-a1c1-b6e91c0fcd2c" providerId="ADAL" clId="{7246B70F-1C81-4B0A-8D89-9D03720C0C10}" dt="2021-11-03T02:07:18.142" v="899" actId="26606"/>
        <pc:sldMkLst>
          <pc:docMk/>
          <pc:sldMk cId="3439528962" sldId="266"/>
        </pc:sldMkLst>
        <pc:spChg chg="mod">
          <ac:chgData name="Glynn, Connor CDT (EDU)" userId="2758b463-3c6d-4173-a1c1-b6e91c0fcd2c" providerId="ADAL" clId="{7246B70F-1C81-4B0A-8D89-9D03720C0C10}" dt="2021-11-03T02:07:18.142" v="899" actId="26606"/>
          <ac:spMkLst>
            <pc:docMk/>
            <pc:sldMk cId="3439528962" sldId="266"/>
            <ac:spMk id="2" creationId="{6C36CC60-A8F7-462C-9289-2F97400BD33C}"/>
          </ac:spMkLst>
        </pc:spChg>
        <pc:spChg chg="del mod">
          <ac:chgData name="Glynn, Connor CDT (EDU)" userId="2758b463-3c6d-4173-a1c1-b6e91c0fcd2c" providerId="ADAL" clId="{7246B70F-1C81-4B0A-8D89-9D03720C0C10}" dt="2021-11-03T02:07:18.142" v="899" actId="26606"/>
          <ac:spMkLst>
            <pc:docMk/>
            <pc:sldMk cId="3439528962" sldId="266"/>
            <ac:spMk id="3" creationId="{FD8A787B-EC61-4778-AF27-056743B5DFF0}"/>
          </ac:spMkLst>
        </pc:spChg>
        <pc:spChg chg="add">
          <ac:chgData name="Glynn, Connor CDT (EDU)" userId="2758b463-3c6d-4173-a1c1-b6e91c0fcd2c" providerId="ADAL" clId="{7246B70F-1C81-4B0A-8D89-9D03720C0C10}" dt="2021-11-03T02:07:18.142" v="899" actId="26606"/>
          <ac:spMkLst>
            <pc:docMk/>
            <pc:sldMk cId="3439528962" sldId="266"/>
            <ac:spMk id="9" creationId="{EE1530B0-6F96-46C0-8B3E-3215CB756BE4}"/>
          </ac:spMkLst>
        </pc:spChg>
        <pc:spChg chg="add">
          <ac:chgData name="Glynn, Connor CDT (EDU)" userId="2758b463-3c6d-4173-a1c1-b6e91c0fcd2c" providerId="ADAL" clId="{7246B70F-1C81-4B0A-8D89-9D03720C0C10}" dt="2021-11-03T02:07:18.142" v="899" actId="26606"/>
          <ac:spMkLst>
            <pc:docMk/>
            <pc:sldMk cId="3439528962" sldId="266"/>
            <ac:spMk id="11" creationId="{754910CF-1B56-45D3-960A-E89F7B3B9131}"/>
          </ac:spMkLst>
        </pc:spChg>
        <pc:spChg chg="add">
          <ac:chgData name="Glynn, Connor CDT (EDU)" userId="2758b463-3c6d-4173-a1c1-b6e91c0fcd2c" providerId="ADAL" clId="{7246B70F-1C81-4B0A-8D89-9D03720C0C10}" dt="2021-11-03T02:07:18.142" v="899" actId="26606"/>
          <ac:spMkLst>
            <pc:docMk/>
            <pc:sldMk cId="3439528962" sldId="266"/>
            <ac:spMk id="13" creationId="{6669F804-A677-4B75-95F4-A5E4426FB774}"/>
          </ac:spMkLst>
        </pc:spChg>
        <pc:graphicFrameChg chg="add">
          <ac:chgData name="Glynn, Connor CDT (EDU)" userId="2758b463-3c6d-4173-a1c1-b6e91c0fcd2c" providerId="ADAL" clId="{7246B70F-1C81-4B0A-8D89-9D03720C0C10}" dt="2021-11-03T02:07:18.142" v="899" actId="26606"/>
          <ac:graphicFrameMkLst>
            <pc:docMk/>
            <pc:sldMk cId="3439528962" sldId="266"/>
            <ac:graphicFrameMk id="5" creationId="{D63A0586-B9A5-4071-AD0A-4183D7434C6A}"/>
          </ac:graphicFrameMkLst>
        </pc:graphicFrameChg>
      </pc:sldChg>
      <pc:sldChg chg="modNotesTx">
        <pc:chgData name="Glynn, Connor CDT (EDU)" userId="2758b463-3c6d-4173-a1c1-b6e91c0fcd2c" providerId="ADAL" clId="{7246B70F-1C81-4B0A-8D89-9D03720C0C10}" dt="2021-11-03T02:16:35.509" v="959" actId="20577"/>
        <pc:sldMkLst>
          <pc:docMk/>
          <pc:sldMk cId="2253382342" sldId="267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8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8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ABD5EE0-9F97-46D0-9315-7ADE33A3869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546A9FE-E3A9-4E56-8351-3228DC5AFE9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n-lt"/>
            </a:rPr>
            <a:t>Revisited</a:t>
          </a:r>
          <a:r>
            <a:rPr lang="en-US"/>
            <a:t> Requirements and Design Approach</a:t>
          </a:r>
        </a:p>
      </dgm:t>
    </dgm:pt>
    <dgm:pt modelId="{FE1AE592-581B-4402-A18E-76D57F3D1D57}" type="parTrans" cxnId="{F7900C18-F056-4902-B204-F62CF4E08A4E}">
      <dgm:prSet/>
      <dgm:spPr/>
      <dgm:t>
        <a:bodyPr/>
        <a:lstStyle/>
        <a:p>
          <a:endParaRPr lang="en-US"/>
        </a:p>
      </dgm:t>
    </dgm:pt>
    <dgm:pt modelId="{F043043E-B0EB-4DC6-8157-560D86A60CB9}" type="sibTrans" cxnId="{F7900C18-F056-4902-B204-F62CF4E08A4E}">
      <dgm:prSet/>
      <dgm:spPr/>
      <dgm:t>
        <a:bodyPr/>
        <a:lstStyle/>
        <a:p>
          <a:endParaRPr lang="en-US"/>
        </a:p>
      </dgm:t>
    </dgm:pt>
    <dgm:pt modelId="{5A1FFB19-595C-4C0F-96F3-E5C1E04EBAD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n-lt"/>
            </a:rPr>
            <a:t>Budget &amp; Costs</a:t>
          </a:r>
        </a:p>
      </dgm:t>
    </dgm:pt>
    <dgm:pt modelId="{6C4C4147-0159-4616-8C2F-BA91244D664E}" type="parTrans" cxnId="{161D67C2-9AAA-4FD6-9871-57A1A6577F1E}">
      <dgm:prSet/>
      <dgm:spPr/>
      <dgm:t>
        <a:bodyPr/>
        <a:lstStyle/>
        <a:p>
          <a:endParaRPr lang="en-US"/>
        </a:p>
      </dgm:t>
    </dgm:pt>
    <dgm:pt modelId="{B708EBB6-38F8-4037-91C5-F81125A61172}" type="sibTrans" cxnId="{161D67C2-9AAA-4FD6-9871-57A1A6577F1E}">
      <dgm:prSet/>
      <dgm:spPr/>
      <dgm:t>
        <a:bodyPr/>
        <a:lstStyle/>
        <a:p>
          <a:endParaRPr lang="en-US"/>
        </a:p>
      </dgm:t>
    </dgm:pt>
    <dgm:pt modelId="{2B16771F-E217-44AD-AFBC-F8B203AF14B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Conducted first test in float tank and </a:t>
          </a:r>
          <a:r>
            <a:rPr lang="en-US">
              <a:latin typeface="Calibri Light" panose="020F0302020204030204"/>
            </a:rPr>
            <a:t>pool</a:t>
          </a:r>
          <a:endParaRPr lang="en-US"/>
        </a:p>
      </dgm:t>
    </dgm:pt>
    <dgm:pt modelId="{6D3F2271-8B25-4476-ACA8-1CE7455274F3}" type="parTrans" cxnId="{3FA9A57F-50C4-464A-AF8B-E744EB0E71B5}">
      <dgm:prSet/>
      <dgm:spPr/>
      <dgm:t>
        <a:bodyPr/>
        <a:lstStyle/>
        <a:p>
          <a:endParaRPr lang="en-US"/>
        </a:p>
      </dgm:t>
    </dgm:pt>
    <dgm:pt modelId="{9E5C4089-B481-4AA6-918F-4E31D51A138D}" type="sibTrans" cxnId="{3FA9A57F-50C4-464A-AF8B-E744EB0E71B5}">
      <dgm:prSet/>
      <dgm:spPr/>
      <dgm:t>
        <a:bodyPr/>
        <a:lstStyle/>
        <a:p>
          <a:endParaRPr lang="en-US"/>
        </a:p>
      </dgm:t>
    </dgm:pt>
    <dgm:pt modelId="{A0F21C78-4A07-479C-8F12-4805160C63E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n-lt"/>
            </a:rPr>
            <a:t>Stakeholders</a:t>
          </a:r>
          <a:br>
            <a:rPr lang="en-US"/>
          </a:br>
          <a:endParaRPr lang="en-US"/>
        </a:p>
      </dgm:t>
    </dgm:pt>
    <dgm:pt modelId="{83B1AC80-6FE0-4311-A307-E15A906137AE}" type="parTrans" cxnId="{227674DB-20A0-49EB-930F-4CA660742D72}">
      <dgm:prSet/>
      <dgm:spPr/>
      <dgm:t>
        <a:bodyPr/>
        <a:lstStyle/>
        <a:p>
          <a:endParaRPr lang="en-US"/>
        </a:p>
      </dgm:t>
    </dgm:pt>
    <dgm:pt modelId="{29EE0185-1EAE-4E22-8976-8FA6166AE3BE}" type="sibTrans" cxnId="{227674DB-20A0-49EB-930F-4CA660742D72}">
      <dgm:prSet/>
      <dgm:spPr/>
      <dgm:t>
        <a:bodyPr/>
        <a:lstStyle/>
        <a:p>
          <a:endParaRPr lang="en-US"/>
        </a:p>
      </dgm:t>
    </dgm:pt>
    <dgm:pt modelId="{D059A9EC-EBBD-43C2-98B5-660486BAD4DD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+mn-lt"/>
            </a:rPr>
            <a:t>Reviewed Questions from Presentation 1</a:t>
          </a:r>
        </a:p>
      </dgm:t>
    </dgm:pt>
    <dgm:pt modelId="{4A17E0EC-57E5-46DF-8DE8-08F35BF22A01}" type="parTrans" cxnId="{D6795C80-DA98-4996-B194-8EC9CB2197BA}">
      <dgm:prSet/>
      <dgm:spPr/>
      <dgm:t>
        <a:bodyPr/>
        <a:lstStyle/>
        <a:p>
          <a:endParaRPr lang="en-US"/>
        </a:p>
      </dgm:t>
    </dgm:pt>
    <dgm:pt modelId="{9CFCE4A0-C658-4E5B-8F2D-B97258B10688}" type="sibTrans" cxnId="{D6795C80-DA98-4996-B194-8EC9CB2197BA}">
      <dgm:prSet/>
      <dgm:spPr/>
      <dgm:t>
        <a:bodyPr/>
        <a:lstStyle/>
        <a:p>
          <a:endParaRPr lang="en-US"/>
        </a:p>
      </dgm:t>
    </dgm:pt>
    <dgm:pt modelId="{0E8C1EA8-831D-4257-8975-10C312C139EA}" type="pres">
      <dgm:prSet presAssocID="{CABD5EE0-9F97-46D0-9315-7ADE33A38699}" presName="root" presStyleCnt="0">
        <dgm:presLayoutVars>
          <dgm:dir/>
          <dgm:resizeHandles val="exact"/>
        </dgm:presLayoutVars>
      </dgm:prSet>
      <dgm:spPr/>
    </dgm:pt>
    <dgm:pt modelId="{B7180CD2-1707-4D3D-9F7C-E5F6D0C7C10F}" type="pres">
      <dgm:prSet presAssocID="{D059A9EC-EBBD-43C2-98B5-660486BAD4DD}" presName="compNode" presStyleCnt="0"/>
      <dgm:spPr/>
    </dgm:pt>
    <dgm:pt modelId="{D2DB2371-B2DE-4AA7-96AF-08C838F816A0}" type="pres">
      <dgm:prSet presAssocID="{D059A9EC-EBBD-43C2-98B5-660486BAD4DD}" presName="bgRect" presStyleLbl="bgShp" presStyleIdx="0" presStyleCnt="5"/>
      <dgm:spPr/>
    </dgm:pt>
    <dgm:pt modelId="{6B97B087-1AAF-4370-8944-8FE92B862043}" type="pres">
      <dgm:prSet presAssocID="{D059A9EC-EBBD-43C2-98B5-660486BAD4D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4B5B5DFA-7D8A-419E-A8D3-2B550E7C72DC}" type="pres">
      <dgm:prSet presAssocID="{D059A9EC-EBBD-43C2-98B5-660486BAD4DD}" presName="spaceRect" presStyleCnt="0"/>
      <dgm:spPr/>
    </dgm:pt>
    <dgm:pt modelId="{9378038C-FE9F-426B-9188-ADC9277386E9}" type="pres">
      <dgm:prSet presAssocID="{D059A9EC-EBBD-43C2-98B5-660486BAD4DD}" presName="parTx" presStyleLbl="revTx" presStyleIdx="0" presStyleCnt="5">
        <dgm:presLayoutVars>
          <dgm:chMax val="0"/>
          <dgm:chPref val="0"/>
        </dgm:presLayoutVars>
      </dgm:prSet>
      <dgm:spPr/>
    </dgm:pt>
    <dgm:pt modelId="{40A4DFA6-C11C-4898-8050-5B1EDA2769DF}" type="pres">
      <dgm:prSet presAssocID="{9CFCE4A0-C658-4E5B-8F2D-B97258B10688}" presName="sibTrans" presStyleCnt="0"/>
      <dgm:spPr/>
    </dgm:pt>
    <dgm:pt modelId="{742F82D5-C26C-4294-A764-CFA3BBCE51DC}" type="pres">
      <dgm:prSet presAssocID="{A546A9FE-E3A9-4E56-8351-3228DC5AFE90}" presName="compNode" presStyleCnt="0"/>
      <dgm:spPr/>
    </dgm:pt>
    <dgm:pt modelId="{987F95E0-8CEA-4B16-BBAD-516011F7815A}" type="pres">
      <dgm:prSet presAssocID="{A546A9FE-E3A9-4E56-8351-3228DC5AFE90}" presName="bgRect" presStyleLbl="bgShp" presStyleIdx="1" presStyleCnt="5"/>
      <dgm:spPr/>
    </dgm:pt>
    <dgm:pt modelId="{D64C5AB3-2338-467E-9EE6-E83F20CCEE02}" type="pres">
      <dgm:prSet presAssocID="{A546A9FE-E3A9-4E56-8351-3228DC5AFE9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B96A787-3A58-4E69-8AB9-95BD9EED9108}" type="pres">
      <dgm:prSet presAssocID="{A546A9FE-E3A9-4E56-8351-3228DC5AFE90}" presName="spaceRect" presStyleCnt="0"/>
      <dgm:spPr/>
    </dgm:pt>
    <dgm:pt modelId="{A14CDFF5-6926-4C85-ADD2-7D0D931AC856}" type="pres">
      <dgm:prSet presAssocID="{A546A9FE-E3A9-4E56-8351-3228DC5AFE90}" presName="parTx" presStyleLbl="revTx" presStyleIdx="1" presStyleCnt="5">
        <dgm:presLayoutVars>
          <dgm:chMax val="0"/>
          <dgm:chPref val="0"/>
        </dgm:presLayoutVars>
      </dgm:prSet>
      <dgm:spPr/>
    </dgm:pt>
    <dgm:pt modelId="{7721A43E-DB98-46F0-9C0D-D6C5CB816BAB}" type="pres">
      <dgm:prSet presAssocID="{F043043E-B0EB-4DC6-8157-560D86A60CB9}" presName="sibTrans" presStyleCnt="0"/>
      <dgm:spPr/>
    </dgm:pt>
    <dgm:pt modelId="{09132EF6-7871-4946-B72B-94A4B5DC54C7}" type="pres">
      <dgm:prSet presAssocID="{5A1FFB19-595C-4C0F-96F3-E5C1E04EBADA}" presName="compNode" presStyleCnt="0"/>
      <dgm:spPr/>
    </dgm:pt>
    <dgm:pt modelId="{2A16DB59-E90A-458E-8D5D-20822C24C6AF}" type="pres">
      <dgm:prSet presAssocID="{5A1FFB19-595C-4C0F-96F3-E5C1E04EBADA}" presName="bgRect" presStyleLbl="bgShp" presStyleIdx="2" presStyleCnt="5"/>
      <dgm:spPr/>
    </dgm:pt>
    <dgm:pt modelId="{B64D2888-ECF6-45EB-BE9A-C7FA3B3D0195}" type="pres">
      <dgm:prSet presAssocID="{5A1FFB19-595C-4C0F-96F3-E5C1E04EBADA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43ECFF5-BCD1-4865-9618-87D89CF7E94B}" type="pres">
      <dgm:prSet presAssocID="{5A1FFB19-595C-4C0F-96F3-E5C1E04EBADA}" presName="spaceRect" presStyleCnt="0"/>
      <dgm:spPr/>
    </dgm:pt>
    <dgm:pt modelId="{878CC3CD-3F5B-48E3-9DF2-973C89F081A0}" type="pres">
      <dgm:prSet presAssocID="{5A1FFB19-595C-4C0F-96F3-E5C1E04EBADA}" presName="parTx" presStyleLbl="revTx" presStyleIdx="2" presStyleCnt="5">
        <dgm:presLayoutVars>
          <dgm:chMax val="0"/>
          <dgm:chPref val="0"/>
        </dgm:presLayoutVars>
      </dgm:prSet>
      <dgm:spPr/>
    </dgm:pt>
    <dgm:pt modelId="{9BB142B0-E68C-4742-AFC4-4B833FAA01AF}" type="pres">
      <dgm:prSet presAssocID="{B708EBB6-38F8-4037-91C5-F81125A61172}" presName="sibTrans" presStyleCnt="0"/>
      <dgm:spPr/>
    </dgm:pt>
    <dgm:pt modelId="{0B531AC6-EBE3-468C-BD19-678F6D556C4C}" type="pres">
      <dgm:prSet presAssocID="{2B16771F-E217-44AD-AFBC-F8B203AF14BB}" presName="compNode" presStyleCnt="0"/>
      <dgm:spPr/>
    </dgm:pt>
    <dgm:pt modelId="{5D45A383-4AB2-4546-A995-0D559F5E505F}" type="pres">
      <dgm:prSet presAssocID="{2B16771F-E217-44AD-AFBC-F8B203AF14BB}" presName="bgRect" presStyleLbl="bgShp" presStyleIdx="3" presStyleCnt="5"/>
      <dgm:spPr/>
    </dgm:pt>
    <dgm:pt modelId="{BF508EDC-295E-4F93-B61C-C6779E42F688}" type="pres">
      <dgm:prSet presAssocID="{2B16771F-E217-44AD-AFBC-F8B203AF14BB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ter"/>
        </a:ext>
      </dgm:extLst>
    </dgm:pt>
    <dgm:pt modelId="{62F90AD6-4B71-458F-BCE7-CE4B1A14DE4F}" type="pres">
      <dgm:prSet presAssocID="{2B16771F-E217-44AD-AFBC-F8B203AF14BB}" presName="spaceRect" presStyleCnt="0"/>
      <dgm:spPr/>
    </dgm:pt>
    <dgm:pt modelId="{E43EEC3D-912B-42AE-A135-CF5EE97C44B2}" type="pres">
      <dgm:prSet presAssocID="{2B16771F-E217-44AD-AFBC-F8B203AF14BB}" presName="parTx" presStyleLbl="revTx" presStyleIdx="3" presStyleCnt="5">
        <dgm:presLayoutVars>
          <dgm:chMax val="0"/>
          <dgm:chPref val="0"/>
        </dgm:presLayoutVars>
      </dgm:prSet>
      <dgm:spPr/>
    </dgm:pt>
    <dgm:pt modelId="{E5EACC1A-0296-4D12-8B3D-C98AB2FAF2EE}" type="pres">
      <dgm:prSet presAssocID="{9E5C4089-B481-4AA6-918F-4E31D51A138D}" presName="sibTrans" presStyleCnt="0"/>
      <dgm:spPr/>
    </dgm:pt>
    <dgm:pt modelId="{1C61E404-F6A9-4231-95D7-3F48B8498ADD}" type="pres">
      <dgm:prSet presAssocID="{A0F21C78-4A07-479C-8F12-4805160C63ED}" presName="compNode" presStyleCnt="0"/>
      <dgm:spPr/>
    </dgm:pt>
    <dgm:pt modelId="{08826961-FB5B-45F6-97F7-91E19A399F3F}" type="pres">
      <dgm:prSet presAssocID="{A0F21C78-4A07-479C-8F12-4805160C63ED}" presName="bgRect" presStyleLbl="bgShp" presStyleIdx="4" presStyleCnt="5"/>
      <dgm:spPr/>
    </dgm:pt>
    <dgm:pt modelId="{325000FA-CF72-4076-94A5-CD6EBA726722}" type="pres">
      <dgm:prSet presAssocID="{A0F21C78-4A07-479C-8F12-4805160C63E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8903FCB3-E84E-4BA7-B794-FF8928831A48}" type="pres">
      <dgm:prSet presAssocID="{A0F21C78-4A07-479C-8F12-4805160C63ED}" presName="spaceRect" presStyleCnt="0"/>
      <dgm:spPr/>
    </dgm:pt>
    <dgm:pt modelId="{25C3E271-A7C0-4FE7-BFC4-4ED8B1DA5E4C}" type="pres">
      <dgm:prSet presAssocID="{A0F21C78-4A07-479C-8F12-4805160C63ED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3EBF700C-4666-4B85-BD88-8C72B2B37A7C}" type="presOf" srcId="{5A1FFB19-595C-4C0F-96F3-E5C1E04EBADA}" destId="{878CC3CD-3F5B-48E3-9DF2-973C89F081A0}" srcOrd="0" destOrd="0" presId="urn:microsoft.com/office/officeart/2018/2/layout/IconVerticalSolidList"/>
    <dgm:cxn modelId="{E9227A0F-7F85-4619-9E4C-C5096EB94247}" type="presOf" srcId="{CABD5EE0-9F97-46D0-9315-7ADE33A38699}" destId="{0E8C1EA8-831D-4257-8975-10C312C139EA}" srcOrd="0" destOrd="0" presId="urn:microsoft.com/office/officeart/2018/2/layout/IconVerticalSolidList"/>
    <dgm:cxn modelId="{F7900C18-F056-4902-B204-F62CF4E08A4E}" srcId="{CABD5EE0-9F97-46D0-9315-7ADE33A38699}" destId="{A546A9FE-E3A9-4E56-8351-3228DC5AFE90}" srcOrd="1" destOrd="0" parTransId="{FE1AE592-581B-4402-A18E-76D57F3D1D57}" sibTransId="{F043043E-B0EB-4DC6-8157-560D86A60CB9}"/>
    <dgm:cxn modelId="{2A563E18-7FD0-4B40-94C3-94683D7A0690}" type="presOf" srcId="{A0F21C78-4A07-479C-8F12-4805160C63ED}" destId="{25C3E271-A7C0-4FE7-BFC4-4ED8B1DA5E4C}" srcOrd="0" destOrd="0" presId="urn:microsoft.com/office/officeart/2018/2/layout/IconVerticalSolidList"/>
    <dgm:cxn modelId="{3FA9A57F-50C4-464A-AF8B-E744EB0E71B5}" srcId="{CABD5EE0-9F97-46D0-9315-7ADE33A38699}" destId="{2B16771F-E217-44AD-AFBC-F8B203AF14BB}" srcOrd="3" destOrd="0" parTransId="{6D3F2271-8B25-4476-ACA8-1CE7455274F3}" sibTransId="{9E5C4089-B481-4AA6-918F-4E31D51A138D}"/>
    <dgm:cxn modelId="{D6795C80-DA98-4996-B194-8EC9CB2197BA}" srcId="{CABD5EE0-9F97-46D0-9315-7ADE33A38699}" destId="{D059A9EC-EBBD-43C2-98B5-660486BAD4DD}" srcOrd="0" destOrd="0" parTransId="{4A17E0EC-57E5-46DF-8DE8-08F35BF22A01}" sibTransId="{9CFCE4A0-C658-4E5B-8F2D-B97258B10688}"/>
    <dgm:cxn modelId="{54D15A96-D4A9-45FD-9036-EE615E2C5E0C}" type="presOf" srcId="{A546A9FE-E3A9-4E56-8351-3228DC5AFE90}" destId="{A14CDFF5-6926-4C85-ADD2-7D0D931AC856}" srcOrd="0" destOrd="0" presId="urn:microsoft.com/office/officeart/2018/2/layout/IconVerticalSolidList"/>
    <dgm:cxn modelId="{E96822A0-9526-4AF4-AD9E-EEB6CAE76A82}" type="presOf" srcId="{2B16771F-E217-44AD-AFBC-F8B203AF14BB}" destId="{E43EEC3D-912B-42AE-A135-CF5EE97C44B2}" srcOrd="0" destOrd="0" presId="urn:microsoft.com/office/officeart/2018/2/layout/IconVerticalSolidList"/>
    <dgm:cxn modelId="{161D67C2-9AAA-4FD6-9871-57A1A6577F1E}" srcId="{CABD5EE0-9F97-46D0-9315-7ADE33A38699}" destId="{5A1FFB19-595C-4C0F-96F3-E5C1E04EBADA}" srcOrd="2" destOrd="0" parTransId="{6C4C4147-0159-4616-8C2F-BA91244D664E}" sibTransId="{B708EBB6-38F8-4037-91C5-F81125A61172}"/>
    <dgm:cxn modelId="{227674DB-20A0-49EB-930F-4CA660742D72}" srcId="{CABD5EE0-9F97-46D0-9315-7ADE33A38699}" destId="{A0F21C78-4A07-479C-8F12-4805160C63ED}" srcOrd="4" destOrd="0" parTransId="{83B1AC80-6FE0-4311-A307-E15A906137AE}" sibTransId="{29EE0185-1EAE-4E22-8976-8FA6166AE3BE}"/>
    <dgm:cxn modelId="{584763DE-19BD-4E24-BBD9-F9A38FB72A6D}" type="presOf" srcId="{D059A9EC-EBBD-43C2-98B5-660486BAD4DD}" destId="{9378038C-FE9F-426B-9188-ADC9277386E9}" srcOrd="0" destOrd="0" presId="urn:microsoft.com/office/officeart/2018/2/layout/IconVerticalSolidList"/>
    <dgm:cxn modelId="{24AF8DED-E4A2-47C4-A129-110776300F2C}" type="presParOf" srcId="{0E8C1EA8-831D-4257-8975-10C312C139EA}" destId="{B7180CD2-1707-4D3D-9F7C-E5F6D0C7C10F}" srcOrd="0" destOrd="0" presId="urn:microsoft.com/office/officeart/2018/2/layout/IconVerticalSolidList"/>
    <dgm:cxn modelId="{3E470BC1-4A88-4BCE-B4CF-248D788BC2E8}" type="presParOf" srcId="{B7180CD2-1707-4D3D-9F7C-E5F6D0C7C10F}" destId="{D2DB2371-B2DE-4AA7-96AF-08C838F816A0}" srcOrd="0" destOrd="0" presId="urn:microsoft.com/office/officeart/2018/2/layout/IconVerticalSolidList"/>
    <dgm:cxn modelId="{53E1ABFF-0FF7-4C5D-A290-2148D21BABDC}" type="presParOf" srcId="{B7180CD2-1707-4D3D-9F7C-E5F6D0C7C10F}" destId="{6B97B087-1AAF-4370-8944-8FE92B862043}" srcOrd="1" destOrd="0" presId="urn:microsoft.com/office/officeart/2018/2/layout/IconVerticalSolidList"/>
    <dgm:cxn modelId="{C39B0856-CF25-4151-A1B2-F7429BEB8304}" type="presParOf" srcId="{B7180CD2-1707-4D3D-9F7C-E5F6D0C7C10F}" destId="{4B5B5DFA-7D8A-419E-A8D3-2B550E7C72DC}" srcOrd="2" destOrd="0" presId="urn:microsoft.com/office/officeart/2018/2/layout/IconVerticalSolidList"/>
    <dgm:cxn modelId="{703BA2DF-D6DC-43F8-97AC-CCDE422589C5}" type="presParOf" srcId="{B7180CD2-1707-4D3D-9F7C-E5F6D0C7C10F}" destId="{9378038C-FE9F-426B-9188-ADC9277386E9}" srcOrd="3" destOrd="0" presId="urn:microsoft.com/office/officeart/2018/2/layout/IconVerticalSolidList"/>
    <dgm:cxn modelId="{0EF32B7D-A6E6-4F59-AE24-446BF9B633D4}" type="presParOf" srcId="{0E8C1EA8-831D-4257-8975-10C312C139EA}" destId="{40A4DFA6-C11C-4898-8050-5B1EDA2769DF}" srcOrd="1" destOrd="0" presId="urn:microsoft.com/office/officeart/2018/2/layout/IconVerticalSolidList"/>
    <dgm:cxn modelId="{52E359FF-DBFE-4531-A528-1BA3C9A4BB27}" type="presParOf" srcId="{0E8C1EA8-831D-4257-8975-10C312C139EA}" destId="{742F82D5-C26C-4294-A764-CFA3BBCE51DC}" srcOrd="2" destOrd="0" presId="urn:microsoft.com/office/officeart/2018/2/layout/IconVerticalSolidList"/>
    <dgm:cxn modelId="{8AC4E705-30F8-4A4E-961D-91E5AE2567B2}" type="presParOf" srcId="{742F82D5-C26C-4294-A764-CFA3BBCE51DC}" destId="{987F95E0-8CEA-4B16-BBAD-516011F7815A}" srcOrd="0" destOrd="0" presId="urn:microsoft.com/office/officeart/2018/2/layout/IconVerticalSolidList"/>
    <dgm:cxn modelId="{CB8AA7E1-B8C8-43DD-AB96-6A3AC570C68D}" type="presParOf" srcId="{742F82D5-C26C-4294-A764-CFA3BBCE51DC}" destId="{D64C5AB3-2338-467E-9EE6-E83F20CCEE02}" srcOrd="1" destOrd="0" presId="urn:microsoft.com/office/officeart/2018/2/layout/IconVerticalSolidList"/>
    <dgm:cxn modelId="{27051D81-5C24-4155-B549-F314FF206D9C}" type="presParOf" srcId="{742F82D5-C26C-4294-A764-CFA3BBCE51DC}" destId="{5B96A787-3A58-4E69-8AB9-95BD9EED9108}" srcOrd="2" destOrd="0" presId="urn:microsoft.com/office/officeart/2018/2/layout/IconVerticalSolidList"/>
    <dgm:cxn modelId="{64A857CE-93CB-42A4-82FA-8974932A7091}" type="presParOf" srcId="{742F82D5-C26C-4294-A764-CFA3BBCE51DC}" destId="{A14CDFF5-6926-4C85-ADD2-7D0D931AC856}" srcOrd="3" destOrd="0" presId="urn:microsoft.com/office/officeart/2018/2/layout/IconVerticalSolidList"/>
    <dgm:cxn modelId="{64D1EA32-8566-49A7-B2AA-9386AC1EB867}" type="presParOf" srcId="{0E8C1EA8-831D-4257-8975-10C312C139EA}" destId="{7721A43E-DB98-46F0-9C0D-D6C5CB816BAB}" srcOrd="3" destOrd="0" presId="urn:microsoft.com/office/officeart/2018/2/layout/IconVerticalSolidList"/>
    <dgm:cxn modelId="{355092BF-E24C-4DB5-93CA-27CC89E22219}" type="presParOf" srcId="{0E8C1EA8-831D-4257-8975-10C312C139EA}" destId="{09132EF6-7871-4946-B72B-94A4B5DC54C7}" srcOrd="4" destOrd="0" presId="urn:microsoft.com/office/officeart/2018/2/layout/IconVerticalSolidList"/>
    <dgm:cxn modelId="{2B393FC9-02D7-4FCC-A848-2C91A86461BF}" type="presParOf" srcId="{09132EF6-7871-4946-B72B-94A4B5DC54C7}" destId="{2A16DB59-E90A-458E-8D5D-20822C24C6AF}" srcOrd="0" destOrd="0" presId="urn:microsoft.com/office/officeart/2018/2/layout/IconVerticalSolidList"/>
    <dgm:cxn modelId="{1B39C1E5-CBB7-4E2B-A117-3AD718DA8806}" type="presParOf" srcId="{09132EF6-7871-4946-B72B-94A4B5DC54C7}" destId="{B64D2888-ECF6-45EB-BE9A-C7FA3B3D0195}" srcOrd="1" destOrd="0" presId="urn:microsoft.com/office/officeart/2018/2/layout/IconVerticalSolidList"/>
    <dgm:cxn modelId="{E542E49C-270A-428D-8C61-F4DCE9619056}" type="presParOf" srcId="{09132EF6-7871-4946-B72B-94A4B5DC54C7}" destId="{243ECFF5-BCD1-4865-9618-87D89CF7E94B}" srcOrd="2" destOrd="0" presId="urn:microsoft.com/office/officeart/2018/2/layout/IconVerticalSolidList"/>
    <dgm:cxn modelId="{FD96D47D-E08C-4DFF-A44D-53BBE63294F4}" type="presParOf" srcId="{09132EF6-7871-4946-B72B-94A4B5DC54C7}" destId="{878CC3CD-3F5B-48E3-9DF2-973C89F081A0}" srcOrd="3" destOrd="0" presId="urn:microsoft.com/office/officeart/2018/2/layout/IconVerticalSolidList"/>
    <dgm:cxn modelId="{35F0D324-8DAA-4950-B27B-A6921F392EDD}" type="presParOf" srcId="{0E8C1EA8-831D-4257-8975-10C312C139EA}" destId="{9BB142B0-E68C-4742-AFC4-4B833FAA01AF}" srcOrd="5" destOrd="0" presId="urn:microsoft.com/office/officeart/2018/2/layout/IconVerticalSolidList"/>
    <dgm:cxn modelId="{D10B8377-DC3A-4530-9B5A-7738FD96638F}" type="presParOf" srcId="{0E8C1EA8-831D-4257-8975-10C312C139EA}" destId="{0B531AC6-EBE3-468C-BD19-678F6D556C4C}" srcOrd="6" destOrd="0" presId="urn:microsoft.com/office/officeart/2018/2/layout/IconVerticalSolidList"/>
    <dgm:cxn modelId="{E39F574B-F2E5-4924-A656-7C26F28518A4}" type="presParOf" srcId="{0B531AC6-EBE3-468C-BD19-678F6D556C4C}" destId="{5D45A383-4AB2-4546-A995-0D559F5E505F}" srcOrd="0" destOrd="0" presId="urn:microsoft.com/office/officeart/2018/2/layout/IconVerticalSolidList"/>
    <dgm:cxn modelId="{2A9639C6-E3D8-474E-9D88-D4570118B7F4}" type="presParOf" srcId="{0B531AC6-EBE3-468C-BD19-678F6D556C4C}" destId="{BF508EDC-295E-4F93-B61C-C6779E42F688}" srcOrd="1" destOrd="0" presId="urn:microsoft.com/office/officeart/2018/2/layout/IconVerticalSolidList"/>
    <dgm:cxn modelId="{AD52697B-1E96-46BA-99D2-F1B3453FC531}" type="presParOf" srcId="{0B531AC6-EBE3-468C-BD19-678F6D556C4C}" destId="{62F90AD6-4B71-458F-BCE7-CE4B1A14DE4F}" srcOrd="2" destOrd="0" presId="urn:microsoft.com/office/officeart/2018/2/layout/IconVerticalSolidList"/>
    <dgm:cxn modelId="{3A2BBF15-059E-4EDE-9657-76C0C376B74F}" type="presParOf" srcId="{0B531AC6-EBE3-468C-BD19-678F6D556C4C}" destId="{E43EEC3D-912B-42AE-A135-CF5EE97C44B2}" srcOrd="3" destOrd="0" presId="urn:microsoft.com/office/officeart/2018/2/layout/IconVerticalSolidList"/>
    <dgm:cxn modelId="{C96DA324-5F5F-4B04-98DF-2ADAE529DDF7}" type="presParOf" srcId="{0E8C1EA8-831D-4257-8975-10C312C139EA}" destId="{E5EACC1A-0296-4D12-8B3D-C98AB2FAF2EE}" srcOrd="7" destOrd="0" presId="urn:microsoft.com/office/officeart/2018/2/layout/IconVerticalSolidList"/>
    <dgm:cxn modelId="{0320084B-41F3-4D07-8034-49ECFA79D876}" type="presParOf" srcId="{0E8C1EA8-831D-4257-8975-10C312C139EA}" destId="{1C61E404-F6A9-4231-95D7-3F48B8498ADD}" srcOrd="8" destOrd="0" presId="urn:microsoft.com/office/officeart/2018/2/layout/IconVerticalSolidList"/>
    <dgm:cxn modelId="{1910424F-FF36-44A0-A091-60BE02ED0A93}" type="presParOf" srcId="{1C61E404-F6A9-4231-95D7-3F48B8498ADD}" destId="{08826961-FB5B-45F6-97F7-91E19A399F3F}" srcOrd="0" destOrd="0" presId="urn:microsoft.com/office/officeart/2018/2/layout/IconVerticalSolidList"/>
    <dgm:cxn modelId="{C24DA190-F173-4B80-97B6-47B1BD824536}" type="presParOf" srcId="{1C61E404-F6A9-4231-95D7-3F48B8498ADD}" destId="{325000FA-CF72-4076-94A5-CD6EBA726722}" srcOrd="1" destOrd="0" presId="urn:microsoft.com/office/officeart/2018/2/layout/IconVerticalSolidList"/>
    <dgm:cxn modelId="{0C8131C4-8F3C-4C9C-91A0-1B4D97235132}" type="presParOf" srcId="{1C61E404-F6A9-4231-95D7-3F48B8498ADD}" destId="{8903FCB3-E84E-4BA7-B794-FF8928831A48}" srcOrd="2" destOrd="0" presId="urn:microsoft.com/office/officeart/2018/2/layout/IconVerticalSolidList"/>
    <dgm:cxn modelId="{A0737240-C92A-4D1E-9A88-554A6D416AE8}" type="presParOf" srcId="{1C61E404-F6A9-4231-95D7-3F48B8498ADD}" destId="{25C3E271-A7C0-4FE7-BFC4-4ED8B1DA5E4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FDD38F-1DDA-4FB8-A739-34B48659B63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80F345C9-6FDD-4A1C-8DA4-CD84D27EE7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CG – 4 / CG – 7 Stakeholder</a:t>
          </a:r>
        </a:p>
      </dgm:t>
    </dgm:pt>
    <dgm:pt modelId="{44B1F7DF-7CC5-4C76-A6A3-9B4E1845F5DD}" type="parTrans" cxnId="{F6BE6450-E7C2-4974-84D5-7ADD12472C18}">
      <dgm:prSet/>
      <dgm:spPr/>
      <dgm:t>
        <a:bodyPr/>
        <a:lstStyle/>
        <a:p>
          <a:endParaRPr lang="en-US"/>
        </a:p>
      </dgm:t>
    </dgm:pt>
    <dgm:pt modelId="{50E95ACC-8374-4487-8CB7-8B0C198EB173}" type="sibTrans" cxnId="{F6BE6450-E7C2-4974-84D5-7ADD12472C18}">
      <dgm:prSet/>
      <dgm:spPr/>
      <dgm:t>
        <a:bodyPr/>
        <a:lstStyle/>
        <a:p>
          <a:endParaRPr lang="en-US"/>
        </a:p>
      </dgm:t>
    </dgm:pt>
    <dgm:pt modelId="{A3BC7E97-75AE-432D-87A6-5AD70A2F465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UAV takeoff performance with bowl</a:t>
          </a:r>
        </a:p>
      </dgm:t>
    </dgm:pt>
    <dgm:pt modelId="{D9407A6A-49C8-42C9-8547-C145C01323BA}" type="parTrans" cxnId="{5C290961-8461-4D08-8472-575E93A94BE1}">
      <dgm:prSet/>
      <dgm:spPr/>
      <dgm:t>
        <a:bodyPr/>
        <a:lstStyle/>
        <a:p>
          <a:endParaRPr lang="en-US"/>
        </a:p>
      </dgm:t>
    </dgm:pt>
    <dgm:pt modelId="{33E100AA-FA7B-4A0C-BB18-E62703A556AD}" type="sibTrans" cxnId="{5C290961-8461-4D08-8472-575E93A94BE1}">
      <dgm:prSet/>
      <dgm:spPr/>
      <dgm:t>
        <a:bodyPr/>
        <a:lstStyle/>
        <a:p>
          <a:endParaRPr lang="en-US"/>
        </a:p>
      </dgm:t>
    </dgm:pt>
    <dgm:pt modelId="{712A649A-75F8-4882-9DAF-8EE795B05B2D}" type="pres">
      <dgm:prSet presAssocID="{23FDD38F-1DDA-4FB8-A739-34B48659B631}" presName="root" presStyleCnt="0">
        <dgm:presLayoutVars>
          <dgm:dir/>
          <dgm:resizeHandles val="exact"/>
        </dgm:presLayoutVars>
      </dgm:prSet>
      <dgm:spPr/>
    </dgm:pt>
    <dgm:pt modelId="{848E75B7-2133-4208-88A0-D5201FDA7C86}" type="pres">
      <dgm:prSet presAssocID="{80F345C9-6FDD-4A1C-8DA4-CD84D27EE7A3}" presName="compNode" presStyleCnt="0"/>
      <dgm:spPr/>
    </dgm:pt>
    <dgm:pt modelId="{31F7576E-979E-4745-BCED-F8068CFF1E2A}" type="pres">
      <dgm:prSet presAssocID="{80F345C9-6FDD-4A1C-8DA4-CD84D27EE7A3}" presName="bgRect" presStyleLbl="bgShp" presStyleIdx="0" presStyleCnt="2" custLinFactNeighborX="108" custLinFactNeighborY="-56372"/>
      <dgm:spPr/>
    </dgm:pt>
    <dgm:pt modelId="{F8C9B9C0-D01F-46EE-9902-D62DDD4073C8}" type="pres">
      <dgm:prSet presAssocID="{80F345C9-6FDD-4A1C-8DA4-CD84D27EE7A3}" presName="iconRect" presStyleLbl="node1" presStyleIdx="0" presStyleCnt="2" custLinFactY="-2495" custLinFactNeighborX="-9743" custLinFactNeighborY="-10000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5A8835A-AE33-4FAB-8662-51D67B5C624D}" type="pres">
      <dgm:prSet presAssocID="{80F345C9-6FDD-4A1C-8DA4-CD84D27EE7A3}" presName="spaceRect" presStyleCnt="0"/>
      <dgm:spPr/>
    </dgm:pt>
    <dgm:pt modelId="{B5BD110D-5CE6-4569-A7D7-B309DAC1E18C}" type="pres">
      <dgm:prSet presAssocID="{80F345C9-6FDD-4A1C-8DA4-CD84D27EE7A3}" presName="parTx" presStyleLbl="revTx" presStyleIdx="0" presStyleCnt="2" custLinFactNeighborX="-6156" custLinFactNeighborY="-55766">
        <dgm:presLayoutVars>
          <dgm:chMax val="0"/>
          <dgm:chPref val="0"/>
        </dgm:presLayoutVars>
      </dgm:prSet>
      <dgm:spPr/>
    </dgm:pt>
    <dgm:pt modelId="{03EE77DB-FA24-4A10-955C-207BF193D043}" type="pres">
      <dgm:prSet presAssocID="{50E95ACC-8374-4487-8CB7-8B0C198EB173}" presName="sibTrans" presStyleCnt="0"/>
      <dgm:spPr/>
    </dgm:pt>
    <dgm:pt modelId="{CB1EE51C-D02B-4BEB-96B7-09A9A4E235F4}" type="pres">
      <dgm:prSet presAssocID="{A3BC7E97-75AE-432D-87A6-5AD70A2F4651}" presName="compNode" presStyleCnt="0"/>
      <dgm:spPr/>
    </dgm:pt>
    <dgm:pt modelId="{8FCAE016-206A-402A-AAB8-8FB262130340}" type="pres">
      <dgm:prSet presAssocID="{A3BC7E97-75AE-432D-87A6-5AD70A2F4651}" presName="bgRect" presStyleLbl="bgShp" presStyleIdx="1" presStyleCnt="2" custLinFactNeighborX="-33" custLinFactNeighborY="-64607"/>
      <dgm:spPr/>
    </dgm:pt>
    <dgm:pt modelId="{809D26EE-33B5-4733-B9F7-DF33BF9D3654}" type="pres">
      <dgm:prSet presAssocID="{A3BC7E97-75AE-432D-87A6-5AD70A2F4651}" presName="iconRect" presStyleLbl="node1" presStyleIdx="1" presStyleCnt="2" custLinFactY="-18570" custLinFactNeighborX="-240" custLinFactNeighborY="-10000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18E7397-3C3D-443C-8BF1-87A37C69A548}" type="pres">
      <dgm:prSet presAssocID="{A3BC7E97-75AE-432D-87A6-5AD70A2F4651}" presName="spaceRect" presStyleCnt="0"/>
      <dgm:spPr/>
    </dgm:pt>
    <dgm:pt modelId="{420FFB24-1856-4CC6-9885-D9B1C233EA01}" type="pres">
      <dgm:prSet presAssocID="{A3BC7E97-75AE-432D-87A6-5AD70A2F4651}" presName="parTx" presStyleLbl="revTx" presStyleIdx="1" presStyleCnt="2" custLinFactNeighborX="-46" custLinFactNeighborY="-64607">
        <dgm:presLayoutVars>
          <dgm:chMax val="0"/>
          <dgm:chPref val="0"/>
        </dgm:presLayoutVars>
      </dgm:prSet>
      <dgm:spPr/>
    </dgm:pt>
  </dgm:ptLst>
  <dgm:cxnLst>
    <dgm:cxn modelId="{52D1AE0E-9D11-4336-BC9D-105451235735}" type="presOf" srcId="{23FDD38F-1DDA-4FB8-A739-34B48659B631}" destId="{712A649A-75F8-4882-9DAF-8EE795B05B2D}" srcOrd="0" destOrd="0" presId="urn:microsoft.com/office/officeart/2018/2/layout/IconVerticalSolidList"/>
    <dgm:cxn modelId="{5C290961-8461-4D08-8472-575E93A94BE1}" srcId="{23FDD38F-1DDA-4FB8-A739-34B48659B631}" destId="{A3BC7E97-75AE-432D-87A6-5AD70A2F4651}" srcOrd="1" destOrd="0" parTransId="{D9407A6A-49C8-42C9-8547-C145C01323BA}" sibTransId="{33E100AA-FA7B-4A0C-BB18-E62703A556AD}"/>
    <dgm:cxn modelId="{F6BE6450-E7C2-4974-84D5-7ADD12472C18}" srcId="{23FDD38F-1DDA-4FB8-A739-34B48659B631}" destId="{80F345C9-6FDD-4A1C-8DA4-CD84D27EE7A3}" srcOrd="0" destOrd="0" parTransId="{44B1F7DF-7CC5-4C76-A6A3-9B4E1845F5DD}" sibTransId="{50E95ACC-8374-4487-8CB7-8B0C198EB173}"/>
    <dgm:cxn modelId="{2B2828B0-B373-44BB-A02B-55C44CE04635}" type="presOf" srcId="{A3BC7E97-75AE-432D-87A6-5AD70A2F4651}" destId="{420FFB24-1856-4CC6-9885-D9B1C233EA01}" srcOrd="0" destOrd="0" presId="urn:microsoft.com/office/officeart/2018/2/layout/IconVerticalSolidList"/>
    <dgm:cxn modelId="{574E90D8-2059-40F1-9DC9-541B259CAACF}" type="presOf" srcId="{80F345C9-6FDD-4A1C-8DA4-CD84D27EE7A3}" destId="{B5BD110D-5CE6-4569-A7D7-B309DAC1E18C}" srcOrd="0" destOrd="0" presId="urn:microsoft.com/office/officeart/2018/2/layout/IconVerticalSolidList"/>
    <dgm:cxn modelId="{5439332E-3ADE-46EE-9DD7-88B00ED8327A}" type="presParOf" srcId="{712A649A-75F8-4882-9DAF-8EE795B05B2D}" destId="{848E75B7-2133-4208-88A0-D5201FDA7C86}" srcOrd="0" destOrd="0" presId="urn:microsoft.com/office/officeart/2018/2/layout/IconVerticalSolidList"/>
    <dgm:cxn modelId="{BC453CFB-986D-4B2E-B42F-0507791033A6}" type="presParOf" srcId="{848E75B7-2133-4208-88A0-D5201FDA7C86}" destId="{31F7576E-979E-4745-BCED-F8068CFF1E2A}" srcOrd="0" destOrd="0" presId="urn:microsoft.com/office/officeart/2018/2/layout/IconVerticalSolidList"/>
    <dgm:cxn modelId="{8533B557-5D9F-4E9B-AA8D-B7668751135E}" type="presParOf" srcId="{848E75B7-2133-4208-88A0-D5201FDA7C86}" destId="{F8C9B9C0-D01F-46EE-9902-D62DDD4073C8}" srcOrd="1" destOrd="0" presId="urn:microsoft.com/office/officeart/2018/2/layout/IconVerticalSolidList"/>
    <dgm:cxn modelId="{C45A5B32-7753-41C0-A3B3-7E33807ADC2D}" type="presParOf" srcId="{848E75B7-2133-4208-88A0-D5201FDA7C86}" destId="{05A8835A-AE33-4FAB-8662-51D67B5C624D}" srcOrd="2" destOrd="0" presId="urn:microsoft.com/office/officeart/2018/2/layout/IconVerticalSolidList"/>
    <dgm:cxn modelId="{17CB171C-3103-4BB7-9335-560F62753112}" type="presParOf" srcId="{848E75B7-2133-4208-88A0-D5201FDA7C86}" destId="{B5BD110D-5CE6-4569-A7D7-B309DAC1E18C}" srcOrd="3" destOrd="0" presId="urn:microsoft.com/office/officeart/2018/2/layout/IconVerticalSolidList"/>
    <dgm:cxn modelId="{D5A9347F-FBFE-4C65-938D-B3B46E1A32D6}" type="presParOf" srcId="{712A649A-75F8-4882-9DAF-8EE795B05B2D}" destId="{03EE77DB-FA24-4A10-955C-207BF193D043}" srcOrd="1" destOrd="0" presId="urn:microsoft.com/office/officeart/2018/2/layout/IconVerticalSolidList"/>
    <dgm:cxn modelId="{809EE028-BF8A-4E2F-934A-113B4EB91168}" type="presParOf" srcId="{712A649A-75F8-4882-9DAF-8EE795B05B2D}" destId="{CB1EE51C-D02B-4BEB-96B7-09A9A4E235F4}" srcOrd="2" destOrd="0" presId="urn:microsoft.com/office/officeart/2018/2/layout/IconVerticalSolidList"/>
    <dgm:cxn modelId="{CABFEA28-624D-4151-BC20-9D5C9AB5038D}" type="presParOf" srcId="{CB1EE51C-D02B-4BEB-96B7-09A9A4E235F4}" destId="{8FCAE016-206A-402A-AAB8-8FB262130340}" srcOrd="0" destOrd="0" presId="urn:microsoft.com/office/officeart/2018/2/layout/IconVerticalSolidList"/>
    <dgm:cxn modelId="{48654E38-88BC-4D73-9651-0CDA12A553E9}" type="presParOf" srcId="{CB1EE51C-D02B-4BEB-96B7-09A9A4E235F4}" destId="{809D26EE-33B5-4733-B9F7-DF33BF9D3654}" srcOrd="1" destOrd="0" presId="urn:microsoft.com/office/officeart/2018/2/layout/IconVerticalSolidList"/>
    <dgm:cxn modelId="{5D687A0F-6C65-494C-823B-D15E4C4603A9}" type="presParOf" srcId="{CB1EE51C-D02B-4BEB-96B7-09A9A4E235F4}" destId="{A18E7397-3C3D-443C-8BF1-87A37C69A548}" srcOrd="2" destOrd="0" presId="urn:microsoft.com/office/officeart/2018/2/layout/IconVerticalSolidList"/>
    <dgm:cxn modelId="{359A8CF3-A783-46BB-B036-13AEDC252B19}" type="presParOf" srcId="{CB1EE51C-D02B-4BEB-96B7-09A9A4E235F4}" destId="{420FFB24-1856-4CC6-9885-D9B1C233EA0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3F05311-3AB3-4C7A-9DB4-CD53DF35EC68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C8599DC-A7BE-4F40-9D30-B2219F694E9D}">
      <dgm:prSet/>
      <dgm:spPr/>
      <dgm:t>
        <a:bodyPr/>
        <a:lstStyle/>
        <a:p>
          <a:r>
            <a:rPr lang="en-US"/>
            <a:t>Refined requirements document</a:t>
          </a:r>
        </a:p>
      </dgm:t>
    </dgm:pt>
    <dgm:pt modelId="{EBDB1AAF-8378-440B-844A-BFFCDF0CAAF1}" type="parTrans" cxnId="{1EF00CE3-A8B8-4C87-9A67-E61AFA6740C4}">
      <dgm:prSet/>
      <dgm:spPr/>
      <dgm:t>
        <a:bodyPr/>
        <a:lstStyle/>
        <a:p>
          <a:endParaRPr lang="en-US"/>
        </a:p>
      </dgm:t>
    </dgm:pt>
    <dgm:pt modelId="{604EC5D3-E7A1-4E93-AAB2-19A2FEC6775E}" type="sibTrans" cxnId="{1EF00CE3-A8B8-4C87-9A67-E61AFA6740C4}">
      <dgm:prSet/>
      <dgm:spPr/>
      <dgm:t>
        <a:bodyPr/>
        <a:lstStyle/>
        <a:p>
          <a:endParaRPr lang="en-US"/>
        </a:p>
      </dgm:t>
    </dgm:pt>
    <dgm:pt modelId="{128BE762-86CB-4105-9BF0-4245D5CCCFCC}">
      <dgm:prSet/>
      <dgm:spPr/>
      <dgm:t>
        <a:bodyPr/>
        <a:lstStyle/>
        <a:p>
          <a:r>
            <a:rPr lang="en-US"/>
            <a:t>Top 3 KPPS</a:t>
          </a:r>
        </a:p>
      </dgm:t>
    </dgm:pt>
    <dgm:pt modelId="{188B5D2C-06E0-487D-B0FD-D5944FE77234}" type="parTrans" cxnId="{9E4E051E-F279-4928-A8DF-C5488CF36043}">
      <dgm:prSet/>
      <dgm:spPr/>
      <dgm:t>
        <a:bodyPr/>
        <a:lstStyle/>
        <a:p>
          <a:endParaRPr lang="en-US"/>
        </a:p>
      </dgm:t>
    </dgm:pt>
    <dgm:pt modelId="{7A65642C-A676-43D9-8876-32EAFE0610E3}" type="sibTrans" cxnId="{9E4E051E-F279-4928-A8DF-C5488CF36043}">
      <dgm:prSet/>
      <dgm:spPr/>
      <dgm:t>
        <a:bodyPr/>
        <a:lstStyle/>
        <a:p>
          <a:endParaRPr lang="en-US"/>
        </a:p>
      </dgm:t>
    </dgm:pt>
    <dgm:pt modelId="{0B2FDADA-03C0-462F-808E-16844A5BDCB4}">
      <dgm:prSet/>
      <dgm:spPr/>
      <dgm:t>
        <a:bodyPr/>
        <a:lstStyle/>
        <a:p>
          <a:r>
            <a:rPr lang="en-US"/>
            <a:t>1 – Steer a given course at constant speed T:  ± 5 degrees, O: ±3 degrees</a:t>
          </a:r>
        </a:p>
      </dgm:t>
    </dgm:pt>
    <dgm:pt modelId="{2C136B19-F977-4C6F-8F3A-6CA65386E594}" type="parTrans" cxnId="{A94EFEB0-17C8-472E-BBB2-EA4A64687BE6}">
      <dgm:prSet/>
      <dgm:spPr/>
      <dgm:t>
        <a:bodyPr/>
        <a:lstStyle/>
        <a:p>
          <a:endParaRPr lang="en-US"/>
        </a:p>
      </dgm:t>
    </dgm:pt>
    <dgm:pt modelId="{1CB51DC7-B53F-4AAF-A6D6-419588A056AD}" type="sibTrans" cxnId="{A94EFEB0-17C8-472E-BBB2-EA4A64687BE6}">
      <dgm:prSet/>
      <dgm:spPr/>
      <dgm:t>
        <a:bodyPr/>
        <a:lstStyle/>
        <a:p>
          <a:endParaRPr lang="en-US"/>
        </a:p>
      </dgm:t>
    </dgm:pt>
    <dgm:pt modelId="{6A098350-D709-4173-A3E9-CC705FABA467}">
      <dgm:prSet/>
      <dgm:spPr/>
      <dgm:t>
        <a:bodyPr/>
        <a:lstStyle/>
        <a:p>
          <a:r>
            <a:rPr lang="en-US"/>
            <a:t>2 – Minimize cross track error relative to length of leg; T: 10%, O: 5%</a:t>
          </a:r>
        </a:p>
      </dgm:t>
    </dgm:pt>
    <dgm:pt modelId="{182B099B-455B-43CC-8644-85C3BD1F46DE}" type="parTrans" cxnId="{A2DBC716-6810-4AA3-89CE-79DB7A01266C}">
      <dgm:prSet/>
      <dgm:spPr/>
      <dgm:t>
        <a:bodyPr/>
        <a:lstStyle/>
        <a:p>
          <a:endParaRPr lang="en-US"/>
        </a:p>
      </dgm:t>
    </dgm:pt>
    <dgm:pt modelId="{A12B76B7-14B6-49BD-BD51-B385BDCC50C8}" type="sibTrans" cxnId="{A2DBC716-6810-4AA3-89CE-79DB7A01266C}">
      <dgm:prSet/>
      <dgm:spPr/>
      <dgm:t>
        <a:bodyPr/>
        <a:lstStyle/>
        <a:p>
          <a:endParaRPr lang="en-US"/>
        </a:p>
      </dgm:t>
    </dgm:pt>
    <dgm:pt modelId="{8CC76EB9-F431-4AA8-AE24-222321902248}">
      <dgm:prSet/>
      <dgm:spPr/>
      <dgm:t>
        <a:bodyPr/>
        <a:lstStyle/>
        <a:p>
          <a:r>
            <a:rPr lang="en-US"/>
            <a:t>3 – Acoustic D: T: 95%, O: 99%</a:t>
          </a:r>
        </a:p>
      </dgm:t>
    </dgm:pt>
    <dgm:pt modelId="{F260056A-CAC0-48AC-AE82-B930C86CDA08}" type="parTrans" cxnId="{18D2B91D-F1B1-42B9-99E7-86B5BF84B007}">
      <dgm:prSet/>
      <dgm:spPr/>
      <dgm:t>
        <a:bodyPr/>
        <a:lstStyle/>
        <a:p>
          <a:endParaRPr lang="en-US"/>
        </a:p>
      </dgm:t>
    </dgm:pt>
    <dgm:pt modelId="{FE9AE7C6-D77E-4CF8-8EC8-AB5476363C4E}" type="sibTrans" cxnId="{18D2B91D-F1B1-42B9-99E7-86B5BF84B007}">
      <dgm:prSet/>
      <dgm:spPr/>
      <dgm:t>
        <a:bodyPr/>
        <a:lstStyle/>
        <a:p>
          <a:endParaRPr lang="en-US"/>
        </a:p>
      </dgm:t>
    </dgm:pt>
    <dgm:pt modelId="{5745CE82-E52F-4FDE-82B7-21F1AC2F3807}" type="pres">
      <dgm:prSet presAssocID="{83F05311-3AB3-4C7A-9DB4-CD53DF35EC68}" presName="linear" presStyleCnt="0">
        <dgm:presLayoutVars>
          <dgm:animLvl val="lvl"/>
          <dgm:resizeHandles val="exact"/>
        </dgm:presLayoutVars>
      </dgm:prSet>
      <dgm:spPr/>
    </dgm:pt>
    <dgm:pt modelId="{7281F6A9-3572-4C54-9A2F-AE3265AFCA14}" type="pres">
      <dgm:prSet presAssocID="{3C8599DC-A7BE-4F40-9D30-B2219F694E9D}" presName="parentText" presStyleLbl="node1" presStyleIdx="0" presStyleCnt="2" custScaleY="43225" custLinFactNeighborX="108" custLinFactNeighborY="-51500">
        <dgm:presLayoutVars>
          <dgm:chMax val="0"/>
          <dgm:bulletEnabled val="1"/>
        </dgm:presLayoutVars>
      </dgm:prSet>
      <dgm:spPr/>
    </dgm:pt>
    <dgm:pt modelId="{8B4E335E-E24F-4BB1-85F9-55A291E1042D}" type="pres">
      <dgm:prSet presAssocID="{604EC5D3-E7A1-4E93-AAB2-19A2FEC6775E}" presName="spacer" presStyleCnt="0"/>
      <dgm:spPr/>
    </dgm:pt>
    <dgm:pt modelId="{BB04C867-20B5-4AFE-B881-17D78CF4A365}" type="pres">
      <dgm:prSet presAssocID="{128BE762-86CB-4105-9BF0-4245D5CCCFCC}" presName="parentText" presStyleLbl="node1" presStyleIdx="1" presStyleCnt="2" custScaleY="51180" custLinFactNeighborX="108" custLinFactNeighborY="-2631">
        <dgm:presLayoutVars>
          <dgm:chMax val="0"/>
          <dgm:bulletEnabled val="1"/>
        </dgm:presLayoutVars>
      </dgm:prSet>
      <dgm:spPr/>
    </dgm:pt>
    <dgm:pt modelId="{6BA3F791-A08F-4DF5-875C-EE98886BC688}" type="pres">
      <dgm:prSet presAssocID="{128BE762-86CB-4105-9BF0-4245D5CCCFCC}" presName="childText" presStyleLbl="revTx" presStyleIdx="0" presStyleCnt="1" custScaleY="86765">
        <dgm:presLayoutVars>
          <dgm:bulletEnabled val="1"/>
        </dgm:presLayoutVars>
      </dgm:prSet>
      <dgm:spPr/>
    </dgm:pt>
  </dgm:ptLst>
  <dgm:cxnLst>
    <dgm:cxn modelId="{F9608B0D-C9BE-4BB6-B569-1E4CD93AA7B2}" type="presOf" srcId="{0B2FDADA-03C0-462F-808E-16844A5BDCB4}" destId="{6BA3F791-A08F-4DF5-875C-EE98886BC688}" srcOrd="0" destOrd="0" presId="urn:microsoft.com/office/officeart/2005/8/layout/vList2"/>
    <dgm:cxn modelId="{8DE85015-ACFD-4E5D-85DB-2C360350A6D6}" type="presOf" srcId="{83F05311-3AB3-4C7A-9DB4-CD53DF35EC68}" destId="{5745CE82-E52F-4FDE-82B7-21F1AC2F3807}" srcOrd="0" destOrd="0" presId="urn:microsoft.com/office/officeart/2005/8/layout/vList2"/>
    <dgm:cxn modelId="{A2DBC716-6810-4AA3-89CE-79DB7A01266C}" srcId="{128BE762-86CB-4105-9BF0-4245D5CCCFCC}" destId="{6A098350-D709-4173-A3E9-CC705FABA467}" srcOrd="1" destOrd="0" parTransId="{182B099B-455B-43CC-8644-85C3BD1F46DE}" sibTransId="{A12B76B7-14B6-49BD-BD51-B385BDCC50C8}"/>
    <dgm:cxn modelId="{18D2B91D-F1B1-42B9-99E7-86B5BF84B007}" srcId="{128BE762-86CB-4105-9BF0-4245D5CCCFCC}" destId="{8CC76EB9-F431-4AA8-AE24-222321902248}" srcOrd="2" destOrd="0" parTransId="{F260056A-CAC0-48AC-AE82-B930C86CDA08}" sibTransId="{FE9AE7C6-D77E-4CF8-8EC8-AB5476363C4E}"/>
    <dgm:cxn modelId="{9E4E051E-F279-4928-A8DF-C5488CF36043}" srcId="{83F05311-3AB3-4C7A-9DB4-CD53DF35EC68}" destId="{128BE762-86CB-4105-9BF0-4245D5CCCFCC}" srcOrd="1" destOrd="0" parTransId="{188B5D2C-06E0-487D-B0FD-D5944FE77234}" sibTransId="{7A65642C-A676-43D9-8876-32EAFE0610E3}"/>
    <dgm:cxn modelId="{E965EF67-3253-447B-9B79-FABA379F6798}" type="presOf" srcId="{6A098350-D709-4173-A3E9-CC705FABA467}" destId="{6BA3F791-A08F-4DF5-875C-EE98886BC688}" srcOrd="0" destOrd="1" presId="urn:microsoft.com/office/officeart/2005/8/layout/vList2"/>
    <dgm:cxn modelId="{AB585255-AD19-4891-924C-54960DF7D6AD}" type="presOf" srcId="{3C8599DC-A7BE-4F40-9D30-B2219F694E9D}" destId="{7281F6A9-3572-4C54-9A2F-AE3265AFCA14}" srcOrd="0" destOrd="0" presId="urn:microsoft.com/office/officeart/2005/8/layout/vList2"/>
    <dgm:cxn modelId="{65A6B4A2-73F1-44EF-BE60-D33417BCA38E}" type="presOf" srcId="{128BE762-86CB-4105-9BF0-4245D5CCCFCC}" destId="{BB04C867-20B5-4AFE-B881-17D78CF4A365}" srcOrd="0" destOrd="0" presId="urn:microsoft.com/office/officeart/2005/8/layout/vList2"/>
    <dgm:cxn modelId="{A94EFEB0-17C8-472E-BBB2-EA4A64687BE6}" srcId="{128BE762-86CB-4105-9BF0-4245D5CCCFCC}" destId="{0B2FDADA-03C0-462F-808E-16844A5BDCB4}" srcOrd="0" destOrd="0" parTransId="{2C136B19-F977-4C6F-8F3A-6CA65386E594}" sibTransId="{1CB51DC7-B53F-4AAF-A6D6-419588A056AD}"/>
    <dgm:cxn modelId="{9B9D54BA-DFB8-4921-B0F5-541072B739AE}" type="presOf" srcId="{8CC76EB9-F431-4AA8-AE24-222321902248}" destId="{6BA3F791-A08F-4DF5-875C-EE98886BC688}" srcOrd="0" destOrd="2" presId="urn:microsoft.com/office/officeart/2005/8/layout/vList2"/>
    <dgm:cxn modelId="{1EF00CE3-A8B8-4C87-9A67-E61AFA6740C4}" srcId="{83F05311-3AB3-4C7A-9DB4-CD53DF35EC68}" destId="{3C8599DC-A7BE-4F40-9D30-B2219F694E9D}" srcOrd="0" destOrd="0" parTransId="{EBDB1AAF-8378-440B-844A-BFFCDF0CAAF1}" sibTransId="{604EC5D3-E7A1-4E93-AAB2-19A2FEC6775E}"/>
    <dgm:cxn modelId="{71A445DF-EDB5-4AC5-A28A-83E74C921D1D}" type="presParOf" srcId="{5745CE82-E52F-4FDE-82B7-21F1AC2F3807}" destId="{7281F6A9-3572-4C54-9A2F-AE3265AFCA14}" srcOrd="0" destOrd="0" presId="urn:microsoft.com/office/officeart/2005/8/layout/vList2"/>
    <dgm:cxn modelId="{D133A36D-2DFA-4820-ADF7-11DCD4E42F03}" type="presParOf" srcId="{5745CE82-E52F-4FDE-82B7-21F1AC2F3807}" destId="{8B4E335E-E24F-4BB1-85F9-55A291E1042D}" srcOrd="1" destOrd="0" presId="urn:microsoft.com/office/officeart/2005/8/layout/vList2"/>
    <dgm:cxn modelId="{6A6BD5C2-DFE3-4A68-AD7B-F2261C62C547}" type="presParOf" srcId="{5745CE82-E52F-4FDE-82B7-21F1AC2F3807}" destId="{BB04C867-20B5-4AFE-B881-17D78CF4A365}" srcOrd="2" destOrd="0" presId="urn:microsoft.com/office/officeart/2005/8/layout/vList2"/>
    <dgm:cxn modelId="{6D933F0B-E262-43ED-B57D-1CC0FDA235BE}" type="presParOf" srcId="{5745CE82-E52F-4FDE-82B7-21F1AC2F3807}" destId="{6BA3F791-A08F-4DF5-875C-EE98886BC688}" srcOrd="3" destOrd="0" presId="urn:microsoft.com/office/officeart/2005/8/layout/vList2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D6F39C-62F4-48C6-80B6-730605429B1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F98DCE8-E617-4D19-AB52-DD3F1995CCDC}">
      <dgm:prSet/>
      <dgm:spPr/>
      <dgm:t>
        <a:bodyPr/>
        <a:lstStyle/>
        <a:p>
          <a:r>
            <a:rPr lang="en-US"/>
            <a:t>Utilize previous materials </a:t>
          </a:r>
        </a:p>
      </dgm:t>
    </dgm:pt>
    <dgm:pt modelId="{A6F7FD98-ABED-4B35-82F7-8E6FE540F9B8}" type="parTrans" cxnId="{6CA5AE5C-F69E-45DE-90A0-64F4743AAE3E}">
      <dgm:prSet/>
      <dgm:spPr/>
      <dgm:t>
        <a:bodyPr/>
        <a:lstStyle/>
        <a:p>
          <a:endParaRPr lang="en-US"/>
        </a:p>
      </dgm:t>
    </dgm:pt>
    <dgm:pt modelId="{42930C3E-15A2-4DE0-999E-D13479C1A404}" type="sibTrans" cxnId="{6CA5AE5C-F69E-45DE-90A0-64F4743AAE3E}">
      <dgm:prSet/>
      <dgm:spPr/>
      <dgm:t>
        <a:bodyPr/>
        <a:lstStyle/>
        <a:p>
          <a:endParaRPr lang="en-US"/>
        </a:p>
      </dgm:t>
    </dgm:pt>
    <dgm:pt modelId="{2E70E96F-9A4C-4A55-AE27-697ED3BC8390}">
      <dgm:prSet/>
      <dgm:spPr/>
      <dgm:t>
        <a:bodyPr/>
        <a:lstStyle/>
        <a:p>
          <a:r>
            <a:rPr lang="en-US"/>
            <a:t>Major costs this year</a:t>
          </a:r>
        </a:p>
      </dgm:t>
    </dgm:pt>
    <dgm:pt modelId="{8E6A2B0E-EB53-4470-8F12-05A1343E25FB}" type="parTrans" cxnId="{40655B4F-2F9C-4CAC-ABC0-70D3E3C30338}">
      <dgm:prSet/>
      <dgm:spPr/>
      <dgm:t>
        <a:bodyPr/>
        <a:lstStyle/>
        <a:p>
          <a:endParaRPr lang="en-US"/>
        </a:p>
      </dgm:t>
    </dgm:pt>
    <dgm:pt modelId="{823E1AE6-CA3E-47F7-887A-30CA928968F3}" type="sibTrans" cxnId="{40655B4F-2F9C-4CAC-ABC0-70D3E3C30338}">
      <dgm:prSet/>
      <dgm:spPr/>
      <dgm:t>
        <a:bodyPr/>
        <a:lstStyle/>
        <a:p>
          <a:endParaRPr lang="en-US"/>
        </a:p>
      </dgm:t>
    </dgm:pt>
    <dgm:pt modelId="{D9F54AAB-DA71-4313-A2BE-A0D115A44390}">
      <dgm:prSet/>
      <dgm:spPr/>
      <dgm:t>
        <a:bodyPr/>
        <a:lstStyle/>
        <a:p>
          <a:r>
            <a:rPr lang="en-US"/>
            <a:t>Damaged Parts</a:t>
          </a:r>
        </a:p>
      </dgm:t>
    </dgm:pt>
    <dgm:pt modelId="{A0C534DF-EB65-4A28-AC93-DDD10AAC4B1D}" type="parTrans" cxnId="{9CD46EE3-F8FD-454B-81D0-9DB7B34A95AB}">
      <dgm:prSet/>
      <dgm:spPr/>
      <dgm:t>
        <a:bodyPr/>
        <a:lstStyle/>
        <a:p>
          <a:endParaRPr lang="en-US"/>
        </a:p>
      </dgm:t>
    </dgm:pt>
    <dgm:pt modelId="{03F429A1-708F-4013-A57C-051EDB235F75}" type="sibTrans" cxnId="{9CD46EE3-F8FD-454B-81D0-9DB7B34A95AB}">
      <dgm:prSet/>
      <dgm:spPr/>
      <dgm:t>
        <a:bodyPr/>
        <a:lstStyle/>
        <a:p>
          <a:endParaRPr lang="en-US"/>
        </a:p>
      </dgm:t>
    </dgm:pt>
    <dgm:pt modelId="{3707FC02-8C6C-477B-8DEA-FF1C0BA3C4FF}">
      <dgm:prSet/>
      <dgm:spPr/>
      <dgm:t>
        <a:bodyPr/>
        <a:lstStyle/>
        <a:p>
          <a:r>
            <a:rPr lang="en-US"/>
            <a:t>Needed upgrades in equipment</a:t>
          </a:r>
        </a:p>
      </dgm:t>
    </dgm:pt>
    <dgm:pt modelId="{9F9D6488-60C8-4BB9-AE76-942D59533E2C}" type="parTrans" cxnId="{09BF29E1-489A-40F5-8468-B3D6752A2097}">
      <dgm:prSet/>
      <dgm:spPr/>
      <dgm:t>
        <a:bodyPr/>
        <a:lstStyle/>
        <a:p>
          <a:endParaRPr lang="en-US"/>
        </a:p>
      </dgm:t>
    </dgm:pt>
    <dgm:pt modelId="{7D2587A8-BF0D-46EF-8E2E-A3C78474D359}" type="sibTrans" cxnId="{09BF29E1-489A-40F5-8468-B3D6752A2097}">
      <dgm:prSet/>
      <dgm:spPr/>
      <dgm:t>
        <a:bodyPr/>
        <a:lstStyle/>
        <a:p>
          <a:endParaRPr lang="en-US"/>
        </a:p>
      </dgm:t>
    </dgm:pt>
    <dgm:pt modelId="{2A365C0F-1D9D-4266-9719-E91F94E0750D}">
      <dgm:prSet/>
      <dgm:spPr/>
      <dgm:t>
        <a:bodyPr/>
        <a:lstStyle/>
        <a:p>
          <a:r>
            <a:rPr lang="en-US"/>
            <a:t>RTK-GPS -  $289</a:t>
          </a:r>
        </a:p>
      </dgm:t>
    </dgm:pt>
    <dgm:pt modelId="{920EF02F-AAEC-4955-B1FE-30B3A29F2352}" type="parTrans" cxnId="{E7AD4EE1-9C3C-4EB0-852A-D6C10E6429EB}">
      <dgm:prSet/>
      <dgm:spPr/>
      <dgm:t>
        <a:bodyPr/>
        <a:lstStyle/>
        <a:p>
          <a:endParaRPr lang="en-US"/>
        </a:p>
      </dgm:t>
    </dgm:pt>
    <dgm:pt modelId="{94FA3427-FB77-4F6F-A105-EFBF07FD74C7}" type="sibTrans" cxnId="{E7AD4EE1-9C3C-4EB0-852A-D6C10E6429EB}">
      <dgm:prSet/>
      <dgm:spPr/>
      <dgm:t>
        <a:bodyPr/>
        <a:lstStyle/>
        <a:p>
          <a:endParaRPr lang="en-US"/>
        </a:p>
      </dgm:t>
    </dgm:pt>
    <dgm:pt modelId="{241E3860-F56D-42DA-BECF-EB872BD335FF}">
      <dgm:prSet/>
      <dgm:spPr/>
      <dgm:t>
        <a:bodyPr/>
        <a:lstStyle/>
        <a:p>
          <a:r>
            <a:rPr lang="en-US"/>
            <a:t>New Camera - $100</a:t>
          </a:r>
        </a:p>
      </dgm:t>
    </dgm:pt>
    <dgm:pt modelId="{33189ECD-2042-49F0-96EA-E5906820F0FB}" type="parTrans" cxnId="{27DB693B-7BFE-4EE3-A73A-F8E3645C1AFC}">
      <dgm:prSet/>
      <dgm:spPr/>
      <dgm:t>
        <a:bodyPr/>
        <a:lstStyle/>
        <a:p>
          <a:endParaRPr lang="en-US"/>
        </a:p>
      </dgm:t>
    </dgm:pt>
    <dgm:pt modelId="{8ED2BA2F-9107-4E7D-8693-4407C811234E}" type="sibTrans" cxnId="{27DB693B-7BFE-4EE3-A73A-F8E3645C1AFC}">
      <dgm:prSet/>
      <dgm:spPr/>
      <dgm:t>
        <a:bodyPr/>
        <a:lstStyle/>
        <a:p>
          <a:endParaRPr lang="en-US"/>
        </a:p>
      </dgm:t>
    </dgm:pt>
    <dgm:pt modelId="{7CDE704C-6349-4D9A-930F-BDC43F84D69A}">
      <dgm:prSet/>
      <dgm:spPr/>
      <dgm:t>
        <a:bodyPr/>
        <a:lstStyle/>
        <a:p>
          <a:r>
            <a:rPr lang="en-US"/>
            <a:t>Estimated total expenses of ASV</a:t>
          </a:r>
        </a:p>
      </dgm:t>
    </dgm:pt>
    <dgm:pt modelId="{84F09BB7-4953-46CA-9DBE-3BE1280064A1}" type="parTrans" cxnId="{BDC08F68-D944-4E57-8D06-D848DF2763D6}">
      <dgm:prSet/>
      <dgm:spPr/>
      <dgm:t>
        <a:bodyPr/>
        <a:lstStyle/>
        <a:p>
          <a:endParaRPr lang="en-US"/>
        </a:p>
      </dgm:t>
    </dgm:pt>
    <dgm:pt modelId="{63564603-157E-4CA7-8231-A850DB8640E6}" type="sibTrans" cxnId="{BDC08F68-D944-4E57-8D06-D848DF2763D6}">
      <dgm:prSet/>
      <dgm:spPr/>
      <dgm:t>
        <a:bodyPr/>
        <a:lstStyle/>
        <a:p>
          <a:endParaRPr lang="en-US"/>
        </a:p>
      </dgm:t>
    </dgm:pt>
    <dgm:pt modelId="{36BAA740-5611-48D1-BE12-01FDCCDD01CB}">
      <dgm:prSet/>
      <dgm:spPr/>
      <dgm:t>
        <a:bodyPr/>
        <a:lstStyle/>
        <a:p>
          <a:r>
            <a:rPr lang="en-US"/>
            <a:t>Hull (foam)– $100</a:t>
          </a:r>
        </a:p>
      </dgm:t>
    </dgm:pt>
    <dgm:pt modelId="{D90513A8-9EC4-4708-94AD-FAA8051AE450}" type="parTrans" cxnId="{8D2B1D4E-4D9B-429C-9BFA-F25045689CF5}">
      <dgm:prSet/>
      <dgm:spPr/>
      <dgm:t>
        <a:bodyPr/>
        <a:lstStyle/>
        <a:p>
          <a:endParaRPr lang="en-US"/>
        </a:p>
      </dgm:t>
    </dgm:pt>
    <dgm:pt modelId="{BF9BC588-0287-48B9-B374-B2D6916BB24B}" type="sibTrans" cxnId="{8D2B1D4E-4D9B-429C-9BFA-F25045689CF5}">
      <dgm:prSet/>
      <dgm:spPr/>
      <dgm:t>
        <a:bodyPr/>
        <a:lstStyle/>
        <a:p>
          <a:endParaRPr lang="en-US"/>
        </a:p>
      </dgm:t>
    </dgm:pt>
    <dgm:pt modelId="{17C09FAD-5FC2-4A50-B81D-A1571A458A5F}">
      <dgm:prSet/>
      <dgm:spPr/>
      <dgm:t>
        <a:bodyPr/>
        <a:lstStyle/>
        <a:p>
          <a:r>
            <a:rPr lang="en-US"/>
            <a:t>Thrusters – $200 each</a:t>
          </a:r>
        </a:p>
      </dgm:t>
    </dgm:pt>
    <dgm:pt modelId="{C4E88CFE-C0F1-492A-9577-6EEB3F7D621D}" type="parTrans" cxnId="{01F93BE9-1F19-40B6-B7F2-F944DD097620}">
      <dgm:prSet/>
      <dgm:spPr/>
      <dgm:t>
        <a:bodyPr/>
        <a:lstStyle/>
        <a:p>
          <a:endParaRPr lang="en-US"/>
        </a:p>
      </dgm:t>
    </dgm:pt>
    <dgm:pt modelId="{165E8F7B-0A9C-48D7-8FEF-B8102FE444F6}" type="sibTrans" cxnId="{01F93BE9-1F19-40B6-B7F2-F944DD097620}">
      <dgm:prSet/>
      <dgm:spPr/>
      <dgm:t>
        <a:bodyPr/>
        <a:lstStyle/>
        <a:p>
          <a:endParaRPr lang="en-US"/>
        </a:p>
      </dgm:t>
    </dgm:pt>
    <dgm:pt modelId="{24DFED22-5B8C-415D-AB10-3C9A8EE40A92}">
      <dgm:prSet/>
      <dgm:spPr/>
      <dgm:t>
        <a:bodyPr/>
        <a:lstStyle/>
        <a:p>
          <a:r>
            <a:rPr lang="en-US"/>
            <a:t>Udoo Bolt - $459</a:t>
          </a:r>
        </a:p>
      </dgm:t>
    </dgm:pt>
    <dgm:pt modelId="{FCDFABBE-64ED-40F0-957E-66E70C75E5BF}" type="parTrans" cxnId="{DCBB3E62-CA8B-40EE-8C9F-3794B4B4C0D3}">
      <dgm:prSet/>
      <dgm:spPr/>
      <dgm:t>
        <a:bodyPr/>
        <a:lstStyle/>
        <a:p>
          <a:endParaRPr lang="en-US"/>
        </a:p>
      </dgm:t>
    </dgm:pt>
    <dgm:pt modelId="{A5282355-4B90-450C-A8F2-B3946F3AA3A1}" type="sibTrans" cxnId="{DCBB3E62-CA8B-40EE-8C9F-3794B4B4C0D3}">
      <dgm:prSet/>
      <dgm:spPr/>
      <dgm:t>
        <a:bodyPr/>
        <a:lstStyle/>
        <a:p>
          <a:endParaRPr lang="en-US"/>
        </a:p>
      </dgm:t>
    </dgm:pt>
    <dgm:pt modelId="{A6CC23BC-F533-4DBF-872C-008719343C61}">
      <dgm:prSet/>
      <dgm:spPr/>
      <dgm:t>
        <a:bodyPr/>
        <a:lstStyle/>
        <a:p>
          <a:r>
            <a:rPr lang="en-US"/>
            <a:t>Batteries - $290 each</a:t>
          </a:r>
        </a:p>
      </dgm:t>
    </dgm:pt>
    <dgm:pt modelId="{01524F47-9883-4142-9F85-616DBF8EAB64}" type="parTrans" cxnId="{4C7FD9E9-07FE-4255-9297-D2B629FCE8EB}">
      <dgm:prSet/>
      <dgm:spPr/>
      <dgm:t>
        <a:bodyPr/>
        <a:lstStyle/>
        <a:p>
          <a:endParaRPr lang="en-US"/>
        </a:p>
      </dgm:t>
    </dgm:pt>
    <dgm:pt modelId="{691764C0-4ACF-4EDA-9F70-0B055BDD7C90}" type="sibTrans" cxnId="{4C7FD9E9-07FE-4255-9297-D2B629FCE8EB}">
      <dgm:prSet/>
      <dgm:spPr/>
      <dgm:t>
        <a:bodyPr/>
        <a:lstStyle/>
        <a:p>
          <a:endParaRPr lang="en-US"/>
        </a:p>
      </dgm:t>
    </dgm:pt>
    <dgm:pt modelId="{C378D2EE-F4F1-4541-BCE5-9AF50C3627ED}">
      <dgm:prSet/>
      <dgm:spPr/>
      <dgm:t>
        <a:bodyPr/>
        <a:lstStyle/>
        <a:p>
          <a:r>
            <a:rPr lang="en-US"/>
            <a:t>Camera – $70</a:t>
          </a:r>
        </a:p>
      </dgm:t>
    </dgm:pt>
    <dgm:pt modelId="{DB0E5F69-9D41-4950-8A3A-7D0022EAC91D}" type="parTrans" cxnId="{0642B5B0-AECA-47C8-96AF-071DBC27D4BD}">
      <dgm:prSet/>
      <dgm:spPr/>
      <dgm:t>
        <a:bodyPr/>
        <a:lstStyle/>
        <a:p>
          <a:endParaRPr lang="en-US"/>
        </a:p>
      </dgm:t>
    </dgm:pt>
    <dgm:pt modelId="{F5BCF3D7-D8CB-4DB5-8D7E-AE4BD86D8A6F}" type="sibTrans" cxnId="{0642B5B0-AECA-47C8-96AF-071DBC27D4BD}">
      <dgm:prSet/>
      <dgm:spPr/>
      <dgm:t>
        <a:bodyPr/>
        <a:lstStyle/>
        <a:p>
          <a:endParaRPr lang="en-US"/>
        </a:p>
      </dgm:t>
    </dgm:pt>
    <dgm:pt modelId="{776BC6BF-C774-4E7F-B12C-F47FEF7D51A0}">
      <dgm:prSet/>
      <dgm:spPr/>
      <dgm:t>
        <a:bodyPr/>
        <a:lstStyle/>
        <a:p>
          <a:r>
            <a:rPr lang="en-US"/>
            <a:t>Lidar – $50</a:t>
          </a:r>
        </a:p>
      </dgm:t>
    </dgm:pt>
    <dgm:pt modelId="{F8195A45-E3B2-4411-BE49-F4CFC638C084}" type="parTrans" cxnId="{F356AD2A-8674-4E86-B1A1-04EB5BA79D11}">
      <dgm:prSet/>
      <dgm:spPr/>
      <dgm:t>
        <a:bodyPr/>
        <a:lstStyle/>
        <a:p>
          <a:endParaRPr lang="en-US"/>
        </a:p>
      </dgm:t>
    </dgm:pt>
    <dgm:pt modelId="{7194CA04-BC02-4EE2-B3EA-54050DA2F3DE}" type="sibTrans" cxnId="{F356AD2A-8674-4E86-B1A1-04EB5BA79D11}">
      <dgm:prSet/>
      <dgm:spPr/>
      <dgm:t>
        <a:bodyPr/>
        <a:lstStyle/>
        <a:p>
          <a:endParaRPr lang="en-US"/>
        </a:p>
      </dgm:t>
    </dgm:pt>
    <dgm:pt modelId="{124ECEE3-A332-41B3-945B-EDEC9371539C}">
      <dgm:prSet/>
      <dgm:spPr/>
      <dgm:t>
        <a:bodyPr/>
        <a:lstStyle/>
        <a:p>
          <a:r>
            <a:rPr lang="en-US"/>
            <a:t>Other Electronics - $500</a:t>
          </a:r>
        </a:p>
      </dgm:t>
    </dgm:pt>
    <dgm:pt modelId="{A556CC45-3826-4E3B-99D2-EEBF27219E03}" type="parTrans" cxnId="{A7C40DC5-D6EB-426B-BAC3-76FBE364A618}">
      <dgm:prSet/>
      <dgm:spPr/>
      <dgm:t>
        <a:bodyPr/>
        <a:lstStyle/>
        <a:p>
          <a:endParaRPr lang="en-US"/>
        </a:p>
      </dgm:t>
    </dgm:pt>
    <dgm:pt modelId="{24C6B8BE-807A-4302-9CC1-135C1FF0FFF5}" type="sibTrans" cxnId="{A7C40DC5-D6EB-426B-BAC3-76FBE364A618}">
      <dgm:prSet/>
      <dgm:spPr/>
      <dgm:t>
        <a:bodyPr/>
        <a:lstStyle/>
        <a:p>
          <a:endParaRPr lang="en-US"/>
        </a:p>
      </dgm:t>
    </dgm:pt>
    <dgm:pt modelId="{33BFD05E-ABA8-425D-AFB2-96D6D96E8179}" type="pres">
      <dgm:prSet presAssocID="{49D6F39C-62F4-48C6-80B6-730605429B13}" presName="linear" presStyleCnt="0">
        <dgm:presLayoutVars>
          <dgm:animLvl val="lvl"/>
          <dgm:resizeHandles val="exact"/>
        </dgm:presLayoutVars>
      </dgm:prSet>
      <dgm:spPr/>
    </dgm:pt>
    <dgm:pt modelId="{3ECB45E0-D468-485D-BF0D-14C8D343E1C5}" type="pres">
      <dgm:prSet presAssocID="{9F98DCE8-E617-4D19-AB52-DD3F1995CCD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FC0A04B-814F-47F6-80FE-0CEBAA0D2946}" type="pres">
      <dgm:prSet presAssocID="{42930C3E-15A2-4DE0-999E-D13479C1A404}" presName="spacer" presStyleCnt="0"/>
      <dgm:spPr/>
    </dgm:pt>
    <dgm:pt modelId="{AEFA463F-3FFA-4368-AC23-D4D4F00B3170}" type="pres">
      <dgm:prSet presAssocID="{2E70E96F-9A4C-4A55-AE27-697ED3BC839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4A833BB-B2FE-4F43-AC41-252BA8DB1F64}" type="pres">
      <dgm:prSet presAssocID="{2E70E96F-9A4C-4A55-AE27-697ED3BC8390}" presName="childText" presStyleLbl="revTx" presStyleIdx="0" presStyleCnt="2">
        <dgm:presLayoutVars>
          <dgm:bulletEnabled val="1"/>
        </dgm:presLayoutVars>
      </dgm:prSet>
      <dgm:spPr/>
    </dgm:pt>
    <dgm:pt modelId="{93248E3B-8C4C-4374-8491-241B17B7FE4D}" type="pres">
      <dgm:prSet presAssocID="{7CDE704C-6349-4D9A-930F-BDC43F84D69A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2D0CBB70-0EA7-4383-A18D-F7783A43FA7A}" type="pres">
      <dgm:prSet presAssocID="{7CDE704C-6349-4D9A-930F-BDC43F84D69A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D76CB708-BB33-4945-BC29-80F800B2BB4B}" type="presOf" srcId="{36BAA740-5611-48D1-BE12-01FDCCDD01CB}" destId="{2D0CBB70-0EA7-4383-A18D-F7783A43FA7A}" srcOrd="0" destOrd="0" presId="urn:microsoft.com/office/officeart/2005/8/layout/vList2"/>
    <dgm:cxn modelId="{AB9D8321-12D9-42DB-B1DF-AD0596508F12}" type="presOf" srcId="{241E3860-F56D-42DA-BECF-EB872BD335FF}" destId="{94A833BB-B2FE-4F43-AC41-252BA8DB1F64}" srcOrd="0" destOrd="3" presId="urn:microsoft.com/office/officeart/2005/8/layout/vList2"/>
    <dgm:cxn modelId="{F356AD2A-8674-4E86-B1A1-04EB5BA79D11}" srcId="{7CDE704C-6349-4D9A-930F-BDC43F84D69A}" destId="{776BC6BF-C774-4E7F-B12C-F47FEF7D51A0}" srcOrd="5" destOrd="0" parTransId="{F8195A45-E3B2-4411-BE49-F4CFC638C084}" sibTransId="{7194CA04-BC02-4EE2-B3EA-54050DA2F3DE}"/>
    <dgm:cxn modelId="{27DB693B-7BFE-4EE3-A73A-F8E3645C1AFC}" srcId="{3707FC02-8C6C-477B-8DEA-FF1C0BA3C4FF}" destId="{241E3860-F56D-42DA-BECF-EB872BD335FF}" srcOrd="1" destOrd="0" parTransId="{33189ECD-2042-49F0-96EA-E5906820F0FB}" sibTransId="{8ED2BA2F-9107-4E7D-8693-4407C811234E}"/>
    <dgm:cxn modelId="{6CA5AE5C-F69E-45DE-90A0-64F4743AAE3E}" srcId="{49D6F39C-62F4-48C6-80B6-730605429B13}" destId="{9F98DCE8-E617-4D19-AB52-DD3F1995CCDC}" srcOrd="0" destOrd="0" parTransId="{A6F7FD98-ABED-4B35-82F7-8E6FE540F9B8}" sibTransId="{42930C3E-15A2-4DE0-999E-D13479C1A404}"/>
    <dgm:cxn modelId="{DCBB3E62-CA8B-40EE-8C9F-3794B4B4C0D3}" srcId="{7CDE704C-6349-4D9A-930F-BDC43F84D69A}" destId="{24DFED22-5B8C-415D-AB10-3C9A8EE40A92}" srcOrd="2" destOrd="0" parTransId="{FCDFABBE-64ED-40F0-957E-66E70C75E5BF}" sibTransId="{A5282355-4B90-450C-A8F2-B3946F3AA3A1}"/>
    <dgm:cxn modelId="{D0366F43-FB4E-4024-9A45-E8AF8A8FB940}" type="presOf" srcId="{49D6F39C-62F4-48C6-80B6-730605429B13}" destId="{33BFD05E-ABA8-425D-AFB2-96D6D96E8179}" srcOrd="0" destOrd="0" presId="urn:microsoft.com/office/officeart/2005/8/layout/vList2"/>
    <dgm:cxn modelId="{D2CDF544-1C0C-4879-8E05-982886915E6D}" type="presOf" srcId="{C378D2EE-F4F1-4541-BCE5-9AF50C3627ED}" destId="{2D0CBB70-0EA7-4383-A18D-F7783A43FA7A}" srcOrd="0" destOrd="4" presId="urn:microsoft.com/office/officeart/2005/8/layout/vList2"/>
    <dgm:cxn modelId="{BDC08F68-D944-4E57-8D06-D848DF2763D6}" srcId="{49D6F39C-62F4-48C6-80B6-730605429B13}" destId="{7CDE704C-6349-4D9A-930F-BDC43F84D69A}" srcOrd="2" destOrd="0" parTransId="{84F09BB7-4953-46CA-9DBE-3BE1280064A1}" sibTransId="{63564603-157E-4CA7-8231-A850DB8640E6}"/>
    <dgm:cxn modelId="{8D2B1D4E-4D9B-429C-9BFA-F25045689CF5}" srcId="{7CDE704C-6349-4D9A-930F-BDC43F84D69A}" destId="{36BAA740-5611-48D1-BE12-01FDCCDD01CB}" srcOrd="0" destOrd="0" parTransId="{D90513A8-9EC4-4708-94AD-FAA8051AE450}" sibTransId="{BF9BC588-0287-48B9-B374-B2D6916BB24B}"/>
    <dgm:cxn modelId="{CDF6624E-6EBD-4236-AD88-667A51F8E8CA}" type="presOf" srcId="{A6CC23BC-F533-4DBF-872C-008719343C61}" destId="{2D0CBB70-0EA7-4383-A18D-F7783A43FA7A}" srcOrd="0" destOrd="3" presId="urn:microsoft.com/office/officeart/2005/8/layout/vList2"/>
    <dgm:cxn modelId="{B569FB4E-D40A-4CB6-8505-8420041BA9EB}" type="presOf" srcId="{9F98DCE8-E617-4D19-AB52-DD3F1995CCDC}" destId="{3ECB45E0-D468-485D-BF0D-14C8D343E1C5}" srcOrd="0" destOrd="0" presId="urn:microsoft.com/office/officeart/2005/8/layout/vList2"/>
    <dgm:cxn modelId="{40655B4F-2F9C-4CAC-ABC0-70D3E3C30338}" srcId="{49D6F39C-62F4-48C6-80B6-730605429B13}" destId="{2E70E96F-9A4C-4A55-AE27-697ED3BC8390}" srcOrd="1" destOrd="0" parTransId="{8E6A2B0E-EB53-4470-8F12-05A1343E25FB}" sibTransId="{823E1AE6-CA3E-47F7-887A-30CA928968F3}"/>
    <dgm:cxn modelId="{D2C6657E-60A9-4743-B90C-A5A0A0FE0453}" type="presOf" srcId="{2E70E96F-9A4C-4A55-AE27-697ED3BC8390}" destId="{AEFA463F-3FFA-4368-AC23-D4D4F00B3170}" srcOrd="0" destOrd="0" presId="urn:microsoft.com/office/officeart/2005/8/layout/vList2"/>
    <dgm:cxn modelId="{1E43C784-F957-4742-80FF-3E3CEE21E9AF}" type="presOf" srcId="{D9F54AAB-DA71-4313-A2BE-A0D115A44390}" destId="{94A833BB-B2FE-4F43-AC41-252BA8DB1F64}" srcOrd="0" destOrd="0" presId="urn:microsoft.com/office/officeart/2005/8/layout/vList2"/>
    <dgm:cxn modelId="{F908469F-9CED-4884-A270-222C26073815}" type="presOf" srcId="{17C09FAD-5FC2-4A50-B81D-A1571A458A5F}" destId="{2D0CBB70-0EA7-4383-A18D-F7783A43FA7A}" srcOrd="0" destOrd="1" presId="urn:microsoft.com/office/officeart/2005/8/layout/vList2"/>
    <dgm:cxn modelId="{298625A8-4DFF-43DB-84C8-EB93414CDA62}" type="presOf" srcId="{776BC6BF-C774-4E7F-B12C-F47FEF7D51A0}" destId="{2D0CBB70-0EA7-4383-A18D-F7783A43FA7A}" srcOrd="0" destOrd="5" presId="urn:microsoft.com/office/officeart/2005/8/layout/vList2"/>
    <dgm:cxn modelId="{0642B5B0-AECA-47C8-96AF-071DBC27D4BD}" srcId="{7CDE704C-6349-4D9A-930F-BDC43F84D69A}" destId="{C378D2EE-F4F1-4541-BCE5-9AF50C3627ED}" srcOrd="4" destOrd="0" parTransId="{DB0E5F69-9D41-4950-8A3A-7D0022EAC91D}" sibTransId="{F5BCF3D7-D8CB-4DB5-8D7E-AE4BD86D8A6F}"/>
    <dgm:cxn modelId="{856D09B8-6075-4380-ABC6-0D3667FB82CC}" type="presOf" srcId="{3707FC02-8C6C-477B-8DEA-FF1C0BA3C4FF}" destId="{94A833BB-B2FE-4F43-AC41-252BA8DB1F64}" srcOrd="0" destOrd="1" presId="urn:microsoft.com/office/officeart/2005/8/layout/vList2"/>
    <dgm:cxn modelId="{A7C40DC5-D6EB-426B-BAC3-76FBE364A618}" srcId="{7CDE704C-6349-4D9A-930F-BDC43F84D69A}" destId="{124ECEE3-A332-41B3-945B-EDEC9371539C}" srcOrd="6" destOrd="0" parTransId="{A556CC45-3826-4E3B-99D2-EEBF27219E03}" sibTransId="{24C6B8BE-807A-4302-9CC1-135C1FF0FFF5}"/>
    <dgm:cxn modelId="{09BF29E1-489A-40F5-8468-B3D6752A2097}" srcId="{2E70E96F-9A4C-4A55-AE27-697ED3BC8390}" destId="{3707FC02-8C6C-477B-8DEA-FF1C0BA3C4FF}" srcOrd="1" destOrd="0" parTransId="{9F9D6488-60C8-4BB9-AE76-942D59533E2C}" sibTransId="{7D2587A8-BF0D-46EF-8E2E-A3C78474D359}"/>
    <dgm:cxn modelId="{E7AD4EE1-9C3C-4EB0-852A-D6C10E6429EB}" srcId="{3707FC02-8C6C-477B-8DEA-FF1C0BA3C4FF}" destId="{2A365C0F-1D9D-4266-9719-E91F94E0750D}" srcOrd="0" destOrd="0" parTransId="{920EF02F-AAEC-4955-B1FE-30B3A29F2352}" sibTransId="{94FA3427-FB77-4F6F-A105-EFBF07FD74C7}"/>
    <dgm:cxn modelId="{9CD46EE3-F8FD-454B-81D0-9DB7B34A95AB}" srcId="{2E70E96F-9A4C-4A55-AE27-697ED3BC8390}" destId="{D9F54AAB-DA71-4313-A2BE-A0D115A44390}" srcOrd="0" destOrd="0" parTransId="{A0C534DF-EB65-4A28-AC93-DDD10AAC4B1D}" sibTransId="{03F429A1-708F-4013-A57C-051EDB235F75}"/>
    <dgm:cxn modelId="{CC4CA1E4-9CA3-4837-A10C-BC94339971AA}" type="presOf" srcId="{124ECEE3-A332-41B3-945B-EDEC9371539C}" destId="{2D0CBB70-0EA7-4383-A18D-F7783A43FA7A}" srcOrd="0" destOrd="6" presId="urn:microsoft.com/office/officeart/2005/8/layout/vList2"/>
    <dgm:cxn modelId="{01F93BE9-1F19-40B6-B7F2-F944DD097620}" srcId="{7CDE704C-6349-4D9A-930F-BDC43F84D69A}" destId="{17C09FAD-5FC2-4A50-B81D-A1571A458A5F}" srcOrd="1" destOrd="0" parTransId="{C4E88CFE-C0F1-492A-9577-6EEB3F7D621D}" sibTransId="{165E8F7B-0A9C-48D7-8FEF-B8102FE444F6}"/>
    <dgm:cxn modelId="{4C7FD9E9-07FE-4255-9297-D2B629FCE8EB}" srcId="{7CDE704C-6349-4D9A-930F-BDC43F84D69A}" destId="{A6CC23BC-F533-4DBF-872C-008719343C61}" srcOrd="3" destOrd="0" parTransId="{01524F47-9883-4142-9F85-616DBF8EAB64}" sibTransId="{691764C0-4ACF-4EDA-9F70-0B055BDD7C90}"/>
    <dgm:cxn modelId="{FC87F7E9-CFF2-4303-AEEF-AC9EEDEA5EF8}" type="presOf" srcId="{24DFED22-5B8C-415D-AB10-3C9A8EE40A92}" destId="{2D0CBB70-0EA7-4383-A18D-F7783A43FA7A}" srcOrd="0" destOrd="2" presId="urn:microsoft.com/office/officeart/2005/8/layout/vList2"/>
    <dgm:cxn modelId="{9272E2F5-9031-4469-A764-7078FACB30DE}" type="presOf" srcId="{7CDE704C-6349-4D9A-930F-BDC43F84D69A}" destId="{93248E3B-8C4C-4374-8491-241B17B7FE4D}" srcOrd="0" destOrd="0" presId="urn:microsoft.com/office/officeart/2005/8/layout/vList2"/>
    <dgm:cxn modelId="{E4A979FA-0A5B-4A6B-B102-C94719C34B19}" type="presOf" srcId="{2A365C0F-1D9D-4266-9719-E91F94E0750D}" destId="{94A833BB-B2FE-4F43-AC41-252BA8DB1F64}" srcOrd="0" destOrd="2" presId="urn:microsoft.com/office/officeart/2005/8/layout/vList2"/>
    <dgm:cxn modelId="{2CCCF3C0-132E-4DE6-826F-6306B003A05C}" type="presParOf" srcId="{33BFD05E-ABA8-425D-AFB2-96D6D96E8179}" destId="{3ECB45E0-D468-485D-BF0D-14C8D343E1C5}" srcOrd="0" destOrd="0" presId="urn:microsoft.com/office/officeart/2005/8/layout/vList2"/>
    <dgm:cxn modelId="{BAAB0DA0-E8E5-46E8-A968-A24C3910C999}" type="presParOf" srcId="{33BFD05E-ABA8-425D-AFB2-96D6D96E8179}" destId="{CFC0A04B-814F-47F6-80FE-0CEBAA0D2946}" srcOrd="1" destOrd="0" presId="urn:microsoft.com/office/officeart/2005/8/layout/vList2"/>
    <dgm:cxn modelId="{11433192-FF59-4CD6-89B0-69164C1A7028}" type="presParOf" srcId="{33BFD05E-ABA8-425D-AFB2-96D6D96E8179}" destId="{AEFA463F-3FFA-4368-AC23-D4D4F00B3170}" srcOrd="2" destOrd="0" presId="urn:microsoft.com/office/officeart/2005/8/layout/vList2"/>
    <dgm:cxn modelId="{379837EA-7743-43B1-BA51-FD11584FB8DA}" type="presParOf" srcId="{33BFD05E-ABA8-425D-AFB2-96D6D96E8179}" destId="{94A833BB-B2FE-4F43-AC41-252BA8DB1F64}" srcOrd="3" destOrd="0" presId="urn:microsoft.com/office/officeart/2005/8/layout/vList2"/>
    <dgm:cxn modelId="{8B2D6D08-75F7-4270-ADB2-6BBC0375A2FF}" type="presParOf" srcId="{33BFD05E-ABA8-425D-AFB2-96D6D96E8179}" destId="{93248E3B-8C4C-4374-8491-241B17B7FE4D}" srcOrd="4" destOrd="0" presId="urn:microsoft.com/office/officeart/2005/8/layout/vList2"/>
    <dgm:cxn modelId="{9B6612BE-53EC-457E-B93B-C73FCD1C6E18}" type="presParOf" srcId="{33BFD05E-ABA8-425D-AFB2-96D6D96E8179}" destId="{2D0CBB70-0EA7-4383-A18D-F7783A43FA7A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9DEE0E8-18D4-4436-A5C9-0A56A5111A04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9DF9CD6-7C11-465A-AF3A-9F955A681F4E}">
      <dgm:prSet/>
      <dgm:spPr/>
      <dgm:t>
        <a:bodyPr/>
        <a:lstStyle/>
        <a:p>
          <a:r>
            <a:rPr lang="en-US"/>
            <a:t>Hull Design: Catamaran propelled with 2 differential thrusters</a:t>
          </a:r>
        </a:p>
      </dgm:t>
    </dgm:pt>
    <dgm:pt modelId="{FF6F5AF7-70C3-4E7D-8D11-2592C2E04490}" type="parTrans" cxnId="{30C84DF6-687D-4D63-874F-AC6D864E6CC7}">
      <dgm:prSet/>
      <dgm:spPr/>
      <dgm:t>
        <a:bodyPr/>
        <a:lstStyle/>
        <a:p>
          <a:endParaRPr lang="en-US"/>
        </a:p>
      </dgm:t>
    </dgm:pt>
    <dgm:pt modelId="{3EFF5370-E5C9-45EF-A707-9BE1AF414708}" type="sibTrans" cxnId="{30C84DF6-687D-4D63-874F-AC6D864E6CC7}">
      <dgm:prSet/>
      <dgm:spPr/>
      <dgm:t>
        <a:bodyPr/>
        <a:lstStyle/>
        <a:p>
          <a:endParaRPr lang="en-US"/>
        </a:p>
      </dgm:t>
    </dgm:pt>
    <dgm:pt modelId="{A6C9B7D3-CDA9-4B51-8D70-A452125E3631}">
      <dgm:prSet/>
      <dgm:spPr/>
      <dgm:t>
        <a:bodyPr/>
        <a:lstStyle/>
        <a:p>
          <a:r>
            <a:rPr lang="en-US"/>
            <a:t>Computing Systems:</a:t>
          </a:r>
        </a:p>
      </dgm:t>
    </dgm:pt>
    <dgm:pt modelId="{767D1FCA-4FED-4EA9-B824-B4E5E0E46761}" type="parTrans" cxnId="{6BC3E9F8-7190-4057-9F5A-A9080E90D215}">
      <dgm:prSet/>
      <dgm:spPr/>
      <dgm:t>
        <a:bodyPr/>
        <a:lstStyle/>
        <a:p>
          <a:endParaRPr lang="en-US"/>
        </a:p>
      </dgm:t>
    </dgm:pt>
    <dgm:pt modelId="{12A44988-8D6F-4BDE-B91A-695EBE5DBD82}" type="sibTrans" cxnId="{6BC3E9F8-7190-4057-9F5A-A9080E90D215}">
      <dgm:prSet/>
      <dgm:spPr/>
      <dgm:t>
        <a:bodyPr/>
        <a:lstStyle/>
        <a:p>
          <a:endParaRPr lang="en-US"/>
        </a:p>
      </dgm:t>
    </dgm:pt>
    <dgm:pt modelId="{F7412C54-D2FD-401C-8944-D4A9129199B6}">
      <dgm:prSet/>
      <dgm:spPr/>
      <dgm:t>
        <a:bodyPr/>
        <a:lstStyle/>
        <a:p>
          <a:r>
            <a:rPr lang="en-US"/>
            <a:t>Arduino Leonardo (built into Udoo)</a:t>
          </a:r>
        </a:p>
      </dgm:t>
    </dgm:pt>
    <dgm:pt modelId="{EF9BA847-1601-4840-9147-8BE66E435C98}" type="parTrans" cxnId="{8F876E5B-78A4-42AC-9D7C-0151FC209A34}">
      <dgm:prSet/>
      <dgm:spPr/>
      <dgm:t>
        <a:bodyPr/>
        <a:lstStyle/>
        <a:p>
          <a:endParaRPr lang="en-US"/>
        </a:p>
      </dgm:t>
    </dgm:pt>
    <dgm:pt modelId="{5F69D3E1-BB7B-452C-B2E8-3F51A8938952}" type="sibTrans" cxnId="{8F876E5B-78A4-42AC-9D7C-0151FC209A34}">
      <dgm:prSet/>
      <dgm:spPr/>
      <dgm:t>
        <a:bodyPr/>
        <a:lstStyle/>
        <a:p>
          <a:endParaRPr lang="en-US"/>
        </a:p>
      </dgm:t>
    </dgm:pt>
    <dgm:pt modelId="{52482B82-C04F-4B60-B55B-769F7F35D2E1}">
      <dgm:prSet/>
      <dgm:spPr/>
      <dgm:t>
        <a:bodyPr/>
        <a:lstStyle/>
        <a:p>
          <a:r>
            <a:rPr lang="en-US"/>
            <a:t>Used for IMU data</a:t>
          </a:r>
        </a:p>
      </dgm:t>
    </dgm:pt>
    <dgm:pt modelId="{E735AE60-5891-494E-B998-3D744E719F05}" type="parTrans" cxnId="{5FD8FC38-28AA-4AB9-90DB-CA9C4D0899E2}">
      <dgm:prSet/>
      <dgm:spPr/>
      <dgm:t>
        <a:bodyPr/>
        <a:lstStyle/>
        <a:p>
          <a:endParaRPr lang="en-US"/>
        </a:p>
      </dgm:t>
    </dgm:pt>
    <dgm:pt modelId="{87F556BD-5AAE-4B38-BB9B-59F0B6F30A2C}" type="sibTrans" cxnId="{5FD8FC38-28AA-4AB9-90DB-CA9C4D0899E2}">
      <dgm:prSet/>
      <dgm:spPr/>
      <dgm:t>
        <a:bodyPr/>
        <a:lstStyle/>
        <a:p>
          <a:endParaRPr lang="en-US"/>
        </a:p>
      </dgm:t>
    </dgm:pt>
    <dgm:pt modelId="{DAB1CC8F-B5F0-474F-A2B2-A453594AFF44}">
      <dgm:prSet/>
      <dgm:spPr/>
      <dgm:t>
        <a:bodyPr/>
        <a:lstStyle/>
        <a:p>
          <a:r>
            <a:rPr lang="en-US"/>
            <a:t>PD Controller</a:t>
          </a:r>
        </a:p>
      </dgm:t>
    </dgm:pt>
    <dgm:pt modelId="{BC0EAE43-34A1-407F-ADC9-2D3DD6A0B114}" type="parTrans" cxnId="{C8FC4A40-CB9D-48D2-B880-72F4ED636A94}">
      <dgm:prSet/>
      <dgm:spPr/>
      <dgm:t>
        <a:bodyPr/>
        <a:lstStyle/>
        <a:p>
          <a:endParaRPr lang="en-US"/>
        </a:p>
      </dgm:t>
    </dgm:pt>
    <dgm:pt modelId="{8CE4FC8E-3F1F-44CD-86E2-F640D6397B53}" type="sibTrans" cxnId="{C8FC4A40-CB9D-48D2-B880-72F4ED636A94}">
      <dgm:prSet/>
      <dgm:spPr/>
      <dgm:t>
        <a:bodyPr/>
        <a:lstStyle/>
        <a:p>
          <a:endParaRPr lang="en-US"/>
        </a:p>
      </dgm:t>
    </dgm:pt>
    <dgm:pt modelId="{70EB03C3-9BEF-4344-9F56-8DA4148B798C}">
      <dgm:prSet/>
      <dgm:spPr/>
      <dgm:t>
        <a:bodyPr/>
        <a:lstStyle/>
        <a:p>
          <a:r>
            <a:rPr lang="en-US"/>
            <a:t>Udoo bolt</a:t>
          </a:r>
        </a:p>
      </dgm:t>
    </dgm:pt>
    <dgm:pt modelId="{144FEB32-DEF7-47AC-A62E-EB23EDE3AC3C}" type="parTrans" cxnId="{9E2B7F5E-C973-454B-B1F5-C3A6832A9CE4}">
      <dgm:prSet/>
      <dgm:spPr/>
      <dgm:t>
        <a:bodyPr/>
        <a:lstStyle/>
        <a:p>
          <a:endParaRPr lang="en-US"/>
        </a:p>
      </dgm:t>
    </dgm:pt>
    <dgm:pt modelId="{1D65F602-8C96-4922-A446-94782205EB2C}" type="sibTrans" cxnId="{9E2B7F5E-C973-454B-B1F5-C3A6832A9CE4}">
      <dgm:prSet/>
      <dgm:spPr/>
      <dgm:t>
        <a:bodyPr/>
        <a:lstStyle/>
        <a:p>
          <a:endParaRPr lang="en-US"/>
        </a:p>
      </dgm:t>
    </dgm:pt>
    <dgm:pt modelId="{984B218E-9CEA-4779-B487-B5DE23F531E8}">
      <dgm:prSet/>
      <dgm:spPr/>
      <dgm:t>
        <a:bodyPr/>
        <a:lstStyle/>
        <a:p>
          <a:r>
            <a:rPr lang="en-US"/>
            <a:t>used for sensors and data acquisition</a:t>
          </a:r>
        </a:p>
      </dgm:t>
    </dgm:pt>
    <dgm:pt modelId="{48CA7B70-1205-4747-AF24-FB85C014EA8B}" type="parTrans" cxnId="{FB768117-E147-4D67-AEF6-E4B2912B5B6A}">
      <dgm:prSet/>
      <dgm:spPr/>
      <dgm:t>
        <a:bodyPr/>
        <a:lstStyle/>
        <a:p>
          <a:endParaRPr lang="en-US"/>
        </a:p>
      </dgm:t>
    </dgm:pt>
    <dgm:pt modelId="{72D897DF-7E17-4B4F-AD8E-ED63E998469A}" type="sibTrans" cxnId="{FB768117-E147-4D67-AEF6-E4B2912B5B6A}">
      <dgm:prSet/>
      <dgm:spPr/>
      <dgm:t>
        <a:bodyPr/>
        <a:lstStyle/>
        <a:p>
          <a:endParaRPr lang="en-US"/>
        </a:p>
      </dgm:t>
    </dgm:pt>
    <dgm:pt modelId="{81BFD99A-458F-4326-BE3E-3E184AA8178C}">
      <dgm:prSet/>
      <dgm:spPr/>
      <dgm:t>
        <a:bodyPr/>
        <a:lstStyle/>
        <a:p>
          <a:r>
            <a:rPr lang="en-US"/>
            <a:t>External computer</a:t>
          </a:r>
        </a:p>
      </dgm:t>
    </dgm:pt>
    <dgm:pt modelId="{4C97A8F4-40FD-4A4D-9CE5-D40D71C53065}" type="parTrans" cxnId="{61DC2AB6-1814-48A5-ACB5-2F5ACCE86EDE}">
      <dgm:prSet/>
      <dgm:spPr/>
      <dgm:t>
        <a:bodyPr/>
        <a:lstStyle/>
        <a:p>
          <a:endParaRPr lang="en-US"/>
        </a:p>
      </dgm:t>
    </dgm:pt>
    <dgm:pt modelId="{18F12034-2B02-4D1B-84F9-F0AE14A279F2}" type="sibTrans" cxnId="{61DC2AB6-1814-48A5-ACB5-2F5ACCE86EDE}">
      <dgm:prSet/>
      <dgm:spPr/>
      <dgm:t>
        <a:bodyPr/>
        <a:lstStyle/>
        <a:p>
          <a:endParaRPr lang="en-US"/>
        </a:p>
      </dgm:t>
    </dgm:pt>
    <dgm:pt modelId="{44529D07-C03C-4381-8B02-AEBB63CBF0BA}">
      <dgm:prSet/>
      <dgm:spPr/>
      <dgm:t>
        <a:bodyPr/>
        <a:lstStyle/>
        <a:p>
          <a:r>
            <a:rPr lang="en-US"/>
            <a:t>Used for running image processing and pathfinding algorithms with GPS data</a:t>
          </a:r>
        </a:p>
      </dgm:t>
    </dgm:pt>
    <dgm:pt modelId="{B83BCEB3-F01E-482C-A378-FE8C17773D35}" type="parTrans" cxnId="{EB8247E0-64F9-458B-8465-D0B59199D0B7}">
      <dgm:prSet/>
      <dgm:spPr/>
      <dgm:t>
        <a:bodyPr/>
        <a:lstStyle/>
        <a:p>
          <a:endParaRPr lang="en-US"/>
        </a:p>
      </dgm:t>
    </dgm:pt>
    <dgm:pt modelId="{BEF08B2D-C39D-4503-B836-47258B702D0A}" type="sibTrans" cxnId="{EB8247E0-64F9-458B-8465-D0B59199D0B7}">
      <dgm:prSet/>
      <dgm:spPr/>
      <dgm:t>
        <a:bodyPr/>
        <a:lstStyle/>
        <a:p>
          <a:endParaRPr lang="en-US"/>
        </a:p>
      </dgm:t>
    </dgm:pt>
    <dgm:pt modelId="{4FDD661A-0853-4364-B2D7-F2F1F729F007}">
      <dgm:prSet/>
      <dgm:spPr/>
      <dgm:t>
        <a:bodyPr/>
        <a:lstStyle/>
        <a:p>
          <a:r>
            <a:rPr lang="en-US"/>
            <a:t>Portable power source and separate batteries</a:t>
          </a:r>
        </a:p>
      </dgm:t>
    </dgm:pt>
    <dgm:pt modelId="{20C1316D-38DD-4DAA-AC1A-8C83AA05D33D}" type="parTrans" cxnId="{D0BE572D-18F6-454D-B503-70FB68F1031F}">
      <dgm:prSet/>
      <dgm:spPr/>
      <dgm:t>
        <a:bodyPr/>
        <a:lstStyle/>
        <a:p>
          <a:endParaRPr lang="en-US"/>
        </a:p>
      </dgm:t>
    </dgm:pt>
    <dgm:pt modelId="{78A88A96-70E4-44FA-BF24-D6F660CF479F}" type="sibTrans" cxnId="{D0BE572D-18F6-454D-B503-70FB68F1031F}">
      <dgm:prSet/>
      <dgm:spPr/>
      <dgm:t>
        <a:bodyPr/>
        <a:lstStyle/>
        <a:p>
          <a:endParaRPr lang="en-US"/>
        </a:p>
      </dgm:t>
    </dgm:pt>
    <dgm:pt modelId="{DD1C97F8-BEEE-45CD-864E-2C0C88CBE4D9}" type="pres">
      <dgm:prSet presAssocID="{89DEE0E8-18D4-4436-A5C9-0A56A5111A04}" presName="linear" presStyleCnt="0">
        <dgm:presLayoutVars>
          <dgm:animLvl val="lvl"/>
          <dgm:resizeHandles val="exact"/>
        </dgm:presLayoutVars>
      </dgm:prSet>
      <dgm:spPr/>
    </dgm:pt>
    <dgm:pt modelId="{C1C09E59-D92D-423A-A549-3426C1868DC8}" type="pres">
      <dgm:prSet presAssocID="{69DF9CD6-7C11-465A-AF3A-9F955A681F4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E95E03A-73D7-42A5-85FB-0C052AFAA90A}" type="pres">
      <dgm:prSet presAssocID="{3EFF5370-E5C9-45EF-A707-9BE1AF414708}" presName="spacer" presStyleCnt="0"/>
      <dgm:spPr/>
    </dgm:pt>
    <dgm:pt modelId="{18854552-49C7-45F2-B824-BAC8D489A99F}" type="pres">
      <dgm:prSet presAssocID="{A6C9B7D3-CDA9-4B51-8D70-A452125E3631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79222B4-A7A9-492F-91A3-16DAC92ED64D}" type="pres">
      <dgm:prSet presAssocID="{A6C9B7D3-CDA9-4B51-8D70-A452125E3631}" presName="childText" presStyleLbl="revTx" presStyleIdx="0" presStyleCnt="1">
        <dgm:presLayoutVars>
          <dgm:bulletEnabled val="1"/>
        </dgm:presLayoutVars>
      </dgm:prSet>
      <dgm:spPr/>
    </dgm:pt>
    <dgm:pt modelId="{47E6F5D2-A315-48FC-8C6A-E447B0404883}" type="pres">
      <dgm:prSet presAssocID="{4FDD661A-0853-4364-B2D7-F2F1F729F00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B768117-E147-4D67-AEF6-E4B2912B5B6A}" srcId="{70EB03C3-9BEF-4344-9F56-8DA4148B798C}" destId="{984B218E-9CEA-4779-B487-B5DE23F531E8}" srcOrd="0" destOrd="0" parTransId="{48CA7B70-1205-4747-AF24-FB85C014EA8B}" sibTransId="{72D897DF-7E17-4B4F-AD8E-ED63E998469A}"/>
    <dgm:cxn modelId="{D0BE572D-18F6-454D-B503-70FB68F1031F}" srcId="{89DEE0E8-18D4-4436-A5C9-0A56A5111A04}" destId="{4FDD661A-0853-4364-B2D7-F2F1F729F007}" srcOrd="2" destOrd="0" parTransId="{20C1316D-38DD-4DAA-AC1A-8C83AA05D33D}" sibTransId="{78A88A96-70E4-44FA-BF24-D6F660CF479F}"/>
    <dgm:cxn modelId="{5FD8FC38-28AA-4AB9-90DB-CA9C4D0899E2}" srcId="{F7412C54-D2FD-401C-8944-D4A9129199B6}" destId="{52482B82-C04F-4B60-B55B-769F7F35D2E1}" srcOrd="0" destOrd="0" parTransId="{E735AE60-5891-494E-B998-3D744E719F05}" sibTransId="{87F556BD-5AAE-4B38-BB9B-59F0B6F30A2C}"/>
    <dgm:cxn modelId="{61F28E39-E192-47A5-919D-02B25378FB13}" type="presOf" srcId="{70EB03C3-9BEF-4344-9F56-8DA4148B798C}" destId="{079222B4-A7A9-492F-91A3-16DAC92ED64D}" srcOrd="0" destOrd="3" presId="urn:microsoft.com/office/officeart/2005/8/layout/vList2"/>
    <dgm:cxn modelId="{C8FC4A40-CB9D-48D2-B880-72F4ED636A94}" srcId="{F7412C54-D2FD-401C-8944-D4A9129199B6}" destId="{DAB1CC8F-B5F0-474F-A2B2-A453594AFF44}" srcOrd="1" destOrd="0" parTransId="{BC0EAE43-34A1-407F-ADC9-2D3DD6A0B114}" sibTransId="{8CE4FC8E-3F1F-44CD-86E2-F640D6397B53}"/>
    <dgm:cxn modelId="{8F876E5B-78A4-42AC-9D7C-0151FC209A34}" srcId="{A6C9B7D3-CDA9-4B51-8D70-A452125E3631}" destId="{F7412C54-D2FD-401C-8944-D4A9129199B6}" srcOrd="0" destOrd="0" parTransId="{EF9BA847-1601-4840-9147-8BE66E435C98}" sibTransId="{5F69D3E1-BB7B-452C-B2E8-3F51A8938952}"/>
    <dgm:cxn modelId="{9E2B7F5E-C973-454B-B1F5-C3A6832A9CE4}" srcId="{A6C9B7D3-CDA9-4B51-8D70-A452125E3631}" destId="{70EB03C3-9BEF-4344-9F56-8DA4148B798C}" srcOrd="1" destOrd="0" parTransId="{144FEB32-DEF7-47AC-A62E-EB23EDE3AC3C}" sibTransId="{1D65F602-8C96-4922-A446-94782205EB2C}"/>
    <dgm:cxn modelId="{CD2AFF64-61F8-420F-962C-57B1FD5C2D11}" type="presOf" srcId="{69DF9CD6-7C11-465A-AF3A-9F955A681F4E}" destId="{C1C09E59-D92D-423A-A549-3426C1868DC8}" srcOrd="0" destOrd="0" presId="urn:microsoft.com/office/officeart/2005/8/layout/vList2"/>
    <dgm:cxn modelId="{0D081C68-F415-4C54-942D-48D5CFCF000A}" type="presOf" srcId="{A6C9B7D3-CDA9-4B51-8D70-A452125E3631}" destId="{18854552-49C7-45F2-B824-BAC8D489A99F}" srcOrd="0" destOrd="0" presId="urn:microsoft.com/office/officeart/2005/8/layout/vList2"/>
    <dgm:cxn modelId="{169BD775-FA97-44C8-8C9C-C08D343AB5FB}" type="presOf" srcId="{DAB1CC8F-B5F0-474F-A2B2-A453594AFF44}" destId="{079222B4-A7A9-492F-91A3-16DAC92ED64D}" srcOrd="0" destOrd="2" presId="urn:microsoft.com/office/officeart/2005/8/layout/vList2"/>
    <dgm:cxn modelId="{4CFDF39A-820D-41AE-A067-1A247D19AF2B}" type="presOf" srcId="{81BFD99A-458F-4326-BE3E-3E184AA8178C}" destId="{079222B4-A7A9-492F-91A3-16DAC92ED64D}" srcOrd="0" destOrd="5" presId="urn:microsoft.com/office/officeart/2005/8/layout/vList2"/>
    <dgm:cxn modelId="{61DC2AB6-1814-48A5-ACB5-2F5ACCE86EDE}" srcId="{A6C9B7D3-CDA9-4B51-8D70-A452125E3631}" destId="{81BFD99A-458F-4326-BE3E-3E184AA8178C}" srcOrd="2" destOrd="0" parTransId="{4C97A8F4-40FD-4A4D-9CE5-D40D71C53065}" sibTransId="{18F12034-2B02-4D1B-84F9-F0AE14A279F2}"/>
    <dgm:cxn modelId="{8A49C8C2-934A-4032-94AE-CA24FF465DD6}" type="presOf" srcId="{52482B82-C04F-4B60-B55B-769F7F35D2E1}" destId="{079222B4-A7A9-492F-91A3-16DAC92ED64D}" srcOrd="0" destOrd="1" presId="urn:microsoft.com/office/officeart/2005/8/layout/vList2"/>
    <dgm:cxn modelId="{D69C12CE-0531-4CA9-94E6-687B2B314D6C}" type="presOf" srcId="{44529D07-C03C-4381-8B02-AEBB63CBF0BA}" destId="{079222B4-A7A9-492F-91A3-16DAC92ED64D}" srcOrd="0" destOrd="6" presId="urn:microsoft.com/office/officeart/2005/8/layout/vList2"/>
    <dgm:cxn modelId="{732994DA-D935-4EB3-A97E-08C0633C8103}" type="presOf" srcId="{984B218E-9CEA-4779-B487-B5DE23F531E8}" destId="{079222B4-A7A9-492F-91A3-16DAC92ED64D}" srcOrd="0" destOrd="4" presId="urn:microsoft.com/office/officeart/2005/8/layout/vList2"/>
    <dgm:cxn modelId="{2A11F0DE-0DEF-4B5E-9D21-986E15A72A18}" type="presOf" srcId="{F7412C54-D2FD-401C-8944-D4A9129199B6}" destId="{079222B4-A7A9-492F-91A3-16DAC92ED64D}" srcOrd="0" destOrd="0" presId="urn:microsoft.com/office/officeart/2005/8/layout/vList2"/>
    <dgm:cxn modelId="{E5D30DE0-E1AB-4D14-841F-BAB33C48B809}" type="presOf" srcId="{4FDD661A-0853-4364-B2D7-F2F1F729F007}" destId="{47E6F5D2-A315-48FC-8C6A-E447B0404883}" srcOrd="0" destOrd="0" presId="urn:microsoft.com/office/officeart/2005/8/layout/vList2"/>
    <dgm:cxn modelId="{EB8247E0-64F9-458B-8465-D0B59199D0B7}" srcId="{81BFD99A-458F-4326-BE3E-3E184AA8178C}" destId="{44529D07-C03C-4381-8B02-AEBB63CBF0BA}" srcOrd="0" destOrd="0" parTransId="{B83BCEB3-F01E-482C-A378-FE8C17773D35}" sibTransId="{BEF08B2D-C39D-4503-B836-47258B702D0A}"/>
    <dgm:cxn modelId="{45DCEAEE-740C-44D2-AE2F-CBB683FB4FBA}" type="presOf" srcId="{89DEE0E8-18D4-4436-A5C9-0A56A5111A04}" destId="{DD1C97F8-BEEE-45CD-864E-2C0C88CBE4D9}" srcOrd="0" destOrd="0" presId="urn:microsoft.com/office/officeart/2005/8/layout/vList2"/>
    <dgm:cxn modelId="{30C84DF6-687D-4D63-874F-AC6D864E6CC7}" srcId="{89DEE0E8-18D4-4436-A5C9-0A56A5111A04}" destId="{69DF9CD6-7C11-465A-AF3A-9F955A681F4E}" srcOrd="0" destOrd="0" parTransId="{FF6F5AF7-70C3-4E7D-8D11-2592C2E04490}" sibTransId="{3EFF5370-E5C9-45EF-A707-9BE1AF414708}"/>
    <dgm:cxn modelId="{6BC3E9F8-7190-4057-9F5A-A9080E90D215}" srcId="{89DEE0E8-18D4-4436-A5C9-0A56A5111A04}" destId="{A6C9B7D3-CDA9-4B51-8D70-A452125E3631}" srcOrd="1" destOrd="0" parTransId="{767D1FCA-4FED-4EA9-B824-B4E5E0E46761}" sibTransId="{12A44988-8D6F-4BDE-B91A-695EBE5DBD82}"/>
    <dgm:cxn modelId="{CEE8B997-A142-4E4F-8DD3-1D2966D1EA1D}" type="presParOf" srcId="{DD1C97F8-BEEE-45CD-864E-2C0C88CBE4D9}" destId="{C1C09E59-D92D-423A-A549-3426C1868DC8}" srcOrd="0" destOrd="0" presId="urn:microsoft.com/office/officeart/2005/8/layout/vList2"/>
    <dgm:cxn modelId="{CFC6CF59-F79D-48B6-97AF-0F15C8F1EAE1}" type="presParOf" srcId="{DD1C97F8-BEEE-45CD-864E-2C0C88CBE4D9}" destId="{1E95E03A-73D7-42A5-85FB-0C052AFAA90A}" srcOrd="1" destOrd="0" presId="urn:microsoft.com/office/officeart/2005/8/layout/vList2"/>
    <dgm:cxn modelId="{58B08929-E97D-41DF-84D4-89570AC3C3CF}" type="presParOf" srcId="{DD1C97F8-BEEE-45CD-864E-2C0C88CBE4D9}" destId="{18854552-49C7-45F2-B824-BAC8D489A99F}" srcOrd="2" destOrd="0" presId="urn:microsoft.com/office/officeart/2005/8/layout/vList2"/>
    <dgm:cxn modelId="{7632A89F-94A6-42D7-BEF8-310543B8C4C3}" type="presParOf" srcId="{DD1C97F8-BEEE-45CD-864E-2C0C88CBE4D9}" destId="{079222B4-A7A9-492F-91A3-16DAC92ED64D}" srcOrd="3" destOrd="0" presId="urn:microsoft.com/office/officeart/2005/8/layout/vList2"/>
    <dgm:cxn modelId="{C306A0BD-C404-4CFB-9DA6-0AC8AF8F6E75}" type="presParOf" srcId="{DD1C97F8-BEEE-45CD-864E-2C0C88CBE4D9}" destId="{47E6F5D2-A315-48FC-8C6A-E447B040488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9C80A5-D6C4-43A1-BBE7-99800D2718B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F589D3F-45DE-4EC9-8F39-B462DEFB554F}">
      <dgm:prSet/>
      <dgm:spPr/>
      <dgm:t>
        <a:bodyPr/>
        <a:lstStyle/>
        <a:p>
          <a:r>
            <a:rPr lang="en-US"/>
            <a:t>User Control </a:t>
          </a:r>
        </a:p>
      </dgm:t>
    </dgm:pt>
    <dgm:pt modelId="{59458636-9062-418D-9A68-943245B77DFB}" type="parTrans" cxnId="{B12DCE9C-7B9D-4061-9581-51768DFA0881}">
      <dgm:prSet/>
      <dgm:spPr/>
      <dgm:t>
        <a:bodyPr/>
        <a:lstStyle/>
        <a:p>
          <a:endParaRPr lang="en-US"/>
        </a:p>
      </dgm:t>
    </dgm:pt>
    <dgm:pt modelId="{A44B3BD0-9EC8-424A-B665-A50F7E41CBA0}" type="sibTrans" cxnId="{B12DCE9C-7B9D-4061-9581-51768DFA0881}">
      <dgm:prSet/>
      <dgm:spPr/>
      <dgm:t>
        <a:bodyPr/>
        <a:lstStyle/>
        <a:p>
          <a:endParaRPr lang="en-US"/>
        </a:p>
      </dgm:t>
    </dgm:pt>
    <dgm:pt modelId="{53EDBD64-6501-4F21-B04B-D57A7337211C}">
      <dgm:prSet/>
      <dgm:spPr/>
      <dgm:t>
        <a:bodyPr/>
        <a:lstStyle/>
        <a:p>
          <a:r>
            <a:rPr lang="en-US"/>
            <a:t>Vessel Dynamics </a:t>
          </a:r>
        </a:p>
      </dgm:t>
    </dgm:pt>
    <dgm:pt modelId="{673AEA8E-ACA1-46C0-B0AC-E3BA9DF281F2}" type="parTrans" cxnId="{9648B5A4-8BF6-4A26-9C2E-229A1F04E5EE}">
      <dgm:prSet/>
      <dgm:spPr/>
      <dgm:t>
        <a:bodyPr/>
        <a:lstStyle/>
        <a:p>
          <a:endParaRPr lang="en-US"/>
        </a:p>
      </dgm:t>
    </dgm:pt>
    <dgm:pt modelId="{11584274-831F-448D-9E76-C69DBC155655}" type="sibTrans" cxnId="{9648B5A4-8BF6-4A26-9C2E-229A1F04E5EE}">
      <dgm:prSet/>
      <dgm:spPr/>
      <dgm:t>
        <a:bodyPr/>
        <a:lstStyle/>
        <a:p>
          <a:endParaRPr lang="en-US"/>
        </a:p>
      </dgm:t>
    </dgm:pt>
    <dgm:pt modelId="{A0C22CE7-85B9-4AF6-977A-76F10DFF6581}">
      <dgm:prSet/>
      <dgm:spPr/>
      <dgm:t>
        <a:bodyPr/>
        <a:lstStyle/>
        <a:p>
          <a:r>
            <a:rPr lang="en-US"/>
            <a:t>Reliability </a:t>
          </a:r>
        </a:p>
      </dgm:t>
    </dgm:pt>
    <dgm:pt modelId="{37B00EC8-5BFB-4CA8-9720-92DF3C2E9B6F}" type="parTrans" cxnId="{0DEB6859-F6BE-477F-8C18-ACABE1EEE8E3}">
      <dgm:prSet/>
      <dgm:spPr/>
      <dgm:t>
        <a:bodyPr/>
        <a:lstStyle/>
        <a:p>
          <a:endParaRPr lang="en-US"/>
        </a:p>
      </dgm:t>
    </dgm:pt>
    <dgm:pt modelId="{28163859-245A-4F71-8F71-EB1C5FA3EF3D}" type="sibTrans" cxnId="{0DEB6859-F6BE-477F-8C18-ACABE1EEE8E3}">
      <dgm:prSet/>
      <dgm:spPr/>
      <dgm:t>
        <a:bodyPr/>
        <a:lstStyle/>
        <a:p>
          <a:endParaRPr lang="en-US"/>
        </a:p>
      </dgm:t>
    </dgm:pt>
    <dgm:pt modelId="{89370A02-40D8-4CE9-943E-06989146B251}">
      <dgm:prSet/>
      <dgm:spPr/>
      <dgm:t>
        <a:bodyPr/>
        <a:lstStyle/>
        <a:p>
          <a:r>
            <a:rPr lang="en-US"/>
            <a:t>Safety </a:t>
          </a:r>
        </a:p>
      </dgm:t>
    </dgm:pt>
    <dgm:pt modelId="{54C245C7-A711-4CC3-AFD6-570AE9850A02}" type="parTrans" cxnId="{13164459-1590-41FF-83E7-214717B167A1}">
      <dgm:prSet/>
      <dgm:spPr/>
      <dgm:t>
        <a:bodyPr/>
        <a:lstStyle/>
        <a:p>
          <a:endParaRPr lang="en-US"/>
        </a:p>
      </dgm:t>
    </dgm:pt>
    <dgm:pt modelId="{294EBA4B-B100-4B53-86FA-7EB38ED72F90}" type="sibTrans" cxnId="{13164459-1590-41FF-83E7-214717B167A1}">
      <dgm:prSet/>
      <dgm:spPr/>
      <dgm:t>
        <a:bodyPr/>
        <a:lstStyle/>
        <a:p>
          <a:endParaRPr lang="en-US"/>
        </a:p>
      </dgm:t>
    </dgm:pt>
    <dgm:pt modelId="{B93C92A6-FB8A-4158-A322-91C971BB292F}">
      <dgm:prSet/>
      <dgm:spPr/>
      <dgm:t>
        <a:bodyPr/>
        <a:lstStyle/>
        <a:p>
          <a:r>
            <a:rPr lang="en-US"/>
            <a:t>Environmental Protection </a:t>
          </a:r>
        </a:p>
      </dgm:t>
    </dgm:pt>
    <dgm:pt modelId="{9C539CE1-1B97-4A3C-B589-C7F3012FDCCC}" type="parTrans" cxnId="{6BCC724C-18C8-4A94-A1AA-CAFC10712DBE}">
      <dgm:prSet/>
      <dgm:spPr/>
      <dgm:t>
        <a:bodyPr/>
        <a:lstStyle/>
        <a:p>
          <a:endParaRPr lang="en-US"/>
        </a:p>
      </dgm:t>
    </dgm:pt>
    <dgm:pt modelId="{C5CD7D9D-061C-4183-8B6B-77BD7F1CABEB}" type="sibTrans" cxnId="{6BCC724C-18C8-4A94-A1AA-CAFC10712DBE}">
      <dgm:prSet/>
      <dgm:spPr/>
      <dgm:t>
        <a:bodyPr/>
        <a:lstStyle/>
        <a:p>
          <a:endParaRPr lang="en-US"/>
        </a:p>
      </dgm:t>
    </dgm:pt>
    <dgm:pt modelId="{ADE61163-692C-43D2-A081-5B6CED2CA758}" type="pres">
      <dgm:prSet presAssocID="{409C80A5-D6C4-43A1-BBE7-99800D2718BA}" presName="linear" presStyleCnt="0">
        <dgm:presLayoutVars>
          <dgm:dir/>
          <dgm:animLvl val="lvl"/>
          <dgm:resizeHandles val="exact"/>
        </dgm:presLayoutVars>
      </dgm:prSet>
      <dgm:spPr/>
    </dgm:pt>
    <dgm:pt modelId="{BB19AD68-A126-435A-8A1D-074ED6488A0C}" type="pres">
      <dgm:prSet presAssocID="{0F589D3F-45DE-4EC9-8F39-B462DEFB554F}" presName="parentLin" presStyleCnt="0"/>
      <dgm:spPr/>
    </dgm:pt>
    <dgm:pt modelId="{A7B46F41-B571-4F41-9C92-89909D079E11}" type="pres">
      <dgm:prSet presAssocID="{0F589D3F-45DE-4EC9-8F39-B462DEFB554F}" presName="parentLeftMargin" presStyleLbl="node1" presStyleIdx="0" presStyleCnt="5"/>
      <dgm:spPr/>
    </dgm:pt>
    <dgm:pt modelId="{801FD00D-180C-466D-82B4-AEF1CD1780A2}" type="pres">
      <dgm:prSet presAssocID="{0F589D3F-45DE-4EC9-8F39-B462DEFB554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A62C92D2-DCBC-4ACC-8293-36E77EFA114A}" type="pres">
      <dgm:prSet presAssocID="{0F589D3F-45DE-4EC9-8F39-B462DEFB554F}" presName="negativeSpace" presStyleCnt="0"/>
      <dgm:spPr/>
    </dgm:pt>
    <dgm:pt modelId="{82C3DDA1-D188-4A2D-820D-B70F395DB585}" type="pres">
      <dgm:prSet presAssocID="{0F589D3F-45DE-4EC9-8F39-B462DEFB554F}" presName="childText" presStyleLbl="conFgAcc1" presStyleIdx="0" presStyleCnt="5">
        <dgm:presLayoutVars>
          <dgm:bulletEnabled val="1"/>
        </dgm:presLayoutVars>
      </dgm:prSet>
      <dgm:spPr/>
    </dgm:pt>
    <dgm:pt modelId="{55881078-BEAB-4F54-B47A-0AC156E41874}" type="pres">
      <dgm:prSet presAssocID="{A44B3BD0-9EC8-424A-B665-A50F7E41CBA0}" presName="spaceBetweenRectangles" presStyleCnt="0"/>
      <dgm:spPr/>
    </dgm:pt>
    <dgm:pt modelId="{14CF7DAA-FB4A-437A-BD5F-00D8D7B79EC7}" type="pres">
      <dgm:prSet presAssocID="{53EDBD64-6501-4F21-B04B-D57A7337211C}" presName="parentLin" presStyleCnt="0"/>
      <dgm:spPr/>
    </dgm:pt>
    <dgm:pt modelId="{4E0CE4C0-E54C-49C6-995A-5813DF6DFD35}" type="pres">
      <dgm:prSet presAssocID="{53EDBD64-6501-4F21-B04B-D57A7337211C}" presName="parentLeftMargin" presStyleLbl="node1" presStyleIdx="0" presStyleCnt="5"/>
      <dgm:spPr/>
    </dgm:pt>
    <dgm:pt modelId="{F6C02967-EEA2-4D39-879E-2B4AD7B5A97E}" type="pres">
      <dgm:prSet presAssocID="{53EDBD64-6501-4F21-B04B-D57A7337211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985ADE1-903A-4D4B-9C9C-19B37DEF702F}" type="pres">
      <dgm:prSet presAssocID="{53EDBD64-6501-4F21-B04B-D57A7337211C}" presName="negativeSpace" presStyleCnt="0"/>
      <dgm:spPr/>
    </dgm:pt>
    <dgm:pt modelId="{E6AD76EF-8707-491A-8E4F-25A514605149}" type="pres">
      <dgm:prSet presAssocID="{53EDBD64-6501-4F21-B04B-D57A7337211C}" presName="childText" presStyleLbl="conFgAcc1" presStyleIdx="1" presStyleCnt="5">
        <dgm:presLayoutVars>
          <dgm:bulletEnabled val="1"/>
        </dgm:presLayoutVars>
      </dgm:prSet>
      <dgm:spPr/>
    </dgm:pt>
    <dgm:pt modelId="{BD0706C0-E41F-492E-BEE1-C42E9B2AF8C9}" type="pres">
      <dgm:prSet presAssocID="{11584274-831F-448D-9E76-C69DBC155655}" presName="spaceBetweenRectangles" presStyleCnt="0"/>
      <dgm:spPr/>
    </dgm:pt>
    <dgm:pt modelId="{13CB5CF7-A0F6-454D-B5F6-02DB58D5C390}" type="pres">
      <dgm:prSet presAssocID="{A0C22CE7-85B9-4AF6-977A-76F10DFF6581}" presName="parentLin" presStyleCnt="0"/>
      <dgm:spPr/>
    </dgm:pt>
    <dgm:pt modelId="{A982306D-4589-43FF-BC47-493F4AA8B638}" type="pres">
      <dgm:prSet presAssocID="{A0C22CE7-85B9-4AF6-977A-76F10DFF6581}" presName="parentLeftMargin" presStyleLbl="node1" presStyleIdx="1" presStyleCnt="5"/>
      <dgm:spPr/>
    </dgm:pt>
    <dgm:pt modelId="{6A90BF14-0EDC-4A3D-B495-84C727D7B256}" type="pres">
      <dgm:prSet presAssocID="{A0C22CE7-85B9-4AF6-977A-76F10DFF658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A1377DD-104B-4166-97DC-F93549ED234A}" type="pres">
      <dgm:prSet presAssocID="{A0C22CE7-85B9-4AF6-977A-76F10DFF6581}" presName="negativeSpace" presStyleCnt="0"/>
      <dgm:spPr/>
    </dgm:pt>
    <dgm:pt modelId="{3051D634-0A7C-438F-A6DD-A3AD596C1C42}" type="pres">
      <dgm:prSet presAssocID="{A0C22CE7-85B9-4AF6-977A-76F10DFF6581}" presName="childText" presStyleLbl="conFgAcc1" presStyleIdx="2" presStyleCnt="5">
        <dgm:presLayoutVars>
          <dgm:bulletEnabled val="1"/>
        </dgm:presLayoutVars>
      </dgm:prSet>
      <dgm:spPr/>
    </dgm:pt>
    <dgm:pt modelId="{164C921F-7359-446D-A686-E842B2557F96}" type="pres">
      <dgm:prSet presAssocID="{28163859-245A-4F71-8F71-EB1C5FA3EF3D}" presName="spaceBetweenRectangles" presStyleCnt="0"/>
      <dgm:spPr/>
    </dgm:pt>
    <dgm:pt modelId="{795C7F4F-5F5C-4146-A3AF-16D9A9BF8457}" type="pres">
      <dgm:prSet presAssocID="{89370A02-40D8-4CE9-943E-06989146B251}" presName="parentLin" presStyleCnt="0"/>
      <dgm:spPr/>
    </dgm:pt>
    <dgm:pt modelId="{5AE023A2-9343-483F-895C-DEB09A86B121}" type="pres">
      <dgm:prSet presAssocID="{89370A02-40D8-4CE9-943E-06989146B251}" presName="parentLeftMargin" presStyleLbl="node1" presStyleIdx="2" presStyleCnt="5"/>
      <dgm:spPr/>
    </dgm:pt>
    <dgm:pt modelId="{38C68A0F-CFDC-4C8E-BDD6-1A8D16DD4FDF}" type="pres">
      <dgm:prSet presAssocID="{89370A02-40D8-4CE9-943E-06989146B251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2D275F4E-D38C-4F14-B4B6-D5111A45A228}" type="pres">
      <dgm:prSet presAssocID="{89370A02-40D8-4CE9-943E-06989146B251}" presName="negativeSpace" presStyleCnt="0"/>
      <dgm:spPr/>
    </dgm:pt>
    <dgm:pt modelId="{56C8A39B-4ADA-4CEB-946F-E9C105C0B168}" type="pres">
      <dgm:prSet presAssocID="{89370A02-40D8-4CE9-943E-06989146B251}" presName="childText" presStyleLbl="conFgAcc1" presStyleIdx="3" presStyleCnt="5">
        <dgm:presLayoutVars>
          <dgm:bulletEnabled val="1"/>
        </dgm:presLayoutVars>
      </dgm:prSet>
      <dgm:spPr/>
    </dgm:pt>
    <dgm:pt modelId="{4FA3921D-1606-48C6-8CEA-FDFD84AE3954}" type="pres">
      <dgm:prSet presAssocID="{294EBA4B-B100-4B53-86FA-7EB38ED72F90}" presName="spaceBetweenRectangles" presStyleCnt="0"/>
      <dgm:spPr/>
    </dgm:pt>
    <dgm:pt modelId="{040DEB13-BE78-415E-B682-4BCE27DC3827}" type="pres">
      <dgm:prSet presAssocID="{B93C92A6-FB8A-4158-A322-91C971BB292F}" presName="parentLin" presStyleCnt="0"/>
      <dgm:spPr/>
    </dgm:pt>
    <dgm:pt modelId="{A61E6DF6-5D6E-4BC7-9263-6745156423F1}" type="pres">
      <dgm:prSet presAssocID="{B93C92A6-FB8A-4158-A322-91C971BB292F}" presName="parentLeftMargin" presStyleLbl="node1" presStyleIdx="3" presStyleCnt="5"/>
      <dgm:spPr/>
    </dgm:pt>
    <dgm:pt modelId="{348ABF73-CAF4-4065-982D-4CCED741E1B9}" type="pres">
      <dgm:prSet presAssocID="{B93C92A6-FB8A-4158-A322-91C971BB292F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8BE5F1AD-F4CA-485A-8606-77A2107A6395}" type="pres">
      <dgm:prSet presAssocID="{B93C92A6-FB8A-4158-A322-91C971BB292F}" presName="negativeSpace" presStyleCnt="0"/>
      <dgm:spPr/>
    </dgm:pt>
    <dgm:pt modelId="{E909180E-ED7C-4C4D-AADC-5F7AD8537D14}" type="pres">
      <dgm:prSet presAssocID="{B93C92A6-FB8A-4158-A322-91C971BB292F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E021B71E-52A6-4B91-8F1B-A54C5F4EA9F7}" type="presOf" srcId="{A0C22CE7-85B9-4AF6-977A-76F10DFF6581}" destId="{6A90BF14-0EDC-4A3D-B495-84C727D7B256}" srcOrd="1" destOrd="0" presId="urn:microsoft.com/office/officeart/2005/8/layout/list1"/>
    <dgm:cxn modelId="{604E4226-0B40-4610-BEC2-B882485A6C34}" type="presOf" srcId="{409C80A5-D6C4-43A1-BBE7-99800D2718BA}" destId="{ADE61163-692C-43D2-A081-5B6CED2CA758}" srcOrd="0" destOrd="0" presId="urn:microsoft.com/office/officeart/2005/8/layout/list1"/>
    <dgm:cxn modelId="{345D1837-211A-45EE-8C94-15B2F7E9BBE7}" type="presOf" srcId="{53EDBD64-6501-4F21-B04B-D57A7337211C}" destId="{4E0CE4C0-E54C-49C6-995A-5813DF6DFD35}" srcOrd="0" destOrd="0" presId="urn:microsoft.com/office/officeart/2005/8/layout/list1"/>
    <dgm:cxn modelId="{917ECD39-6338-487A-BB5F-AE6CF3404608}" type="presOf" srcId="{B93C92A6-FB8A-4158-A322-91C971BB292F}" destId="{A61E6DF6-5D6E-4BC7-9263-6745156423F1}" srcOrd="0" destOrd="0" presId="urn:microsoft.com/office/officeart/2005/8/layout/list1"/>
    <dgm:cxn modelId="{6BCC724C-18C8-4A94-A1AA-CAFC10712DBE}" srcId="{409C80A5-D6C4-43A1-BBE7-99800D2718BA}" destId="{B93C92A6-FB8A-4158-A322-91C971BB292F}" srcOrd="4" destOrd="0" parTransId="{9C539CE1-1B97-4A3C-B589-C7F3012FDCCC}" sibTransId="{C5CD7D9D-061C-4183-8B6B-77BD7F1CABEB}"/>
    <dgm:cxn modelId="{1FE6A371-AA1A-43BD-8805-D63B15B59A5B}" type="presOf" srcId="{53EDBD64-6501-4F21-B04B-D57A7337211C}" destId="{F6C02967-EEA2-4D39-879E-2B4AD7B5A97E}" srcOrd="1" destOrd="0" presId="urn:microsoft.com/office/officeart/2005/8/layout/list1"/>
    <dgm:cxn modelId="{13164459-1590-41FF-83E7-214717B167A1}" srcId="{409C80A5-D6C4-43A1-BBE7-99800D2718BA}" destId="{89370A02-40D8-4CE9-943E-06989146B251}" srcOrd="3" destOrd="0" parTransId="{54C245C7-A711-4CC3-AFD6-570AE9850A02}" sibTransId="{294EBA4B-B100-4B53-86FA-7EB38ED72F90}"/>
    <dgm:cxn modelId="{0DEB6859-F6BE-477F-8C18-ACABE1EEE8E3}" srcId="{409C80A5-D6C4-43A1-BBE7-99800D2718BA}" destId="{A0C22CE7-85B9-4AF6-977A-76F10DFF6581}" srcOrd="2" destOrd="0" parTransId="{37B00EC8-5BFB-4CA8-9720-92DF3C2E9B6F}" sibTransId="{28163859-245A-4F71-8F71-EB1C5FA3EF3D}"/>
    <dgm:cxn modelId="{811E1D7A-9FCA-4CD2-B985-BAD797DD64A8}" type="presOf" srcId="{0F589D3F-45DE-4EC9-8F39-B462DEFB554F}" destId="{801FD00D-180C-466D-82B4-AEF1CD1780A2}" srcOrd="1" destOrd="0" presId="urn:microsoft.com/office/officeart/2005/8/layout/list1"/>
    <dgm:cxn modelId="{2213207C-6404-4964-9A22-779E17A59528}" type="presOf" srcId="{B93C92A6-FB8A-4158-A322-91C971BB292F}" destId="{348ABF73-CAF4-4065-982D-4CCED741E1B9}" srcOrd="1" destOrd="0" presId="urn:microsoft.com/office/officeart/2005/8/layout/list1"/>
    <dgm:cxn modelId="{95134D89-09AD-499C-9F84-E5327087BA6D}" type="presOf" srcId="{A0C22CE7-85B9-4AF6-977A-76F10DFF6581}" destId="{A982306D-4589-43FF-BC47-493F4AA8B638}" srcOrd="0" destOrd="0" presId="urn:microsoft.com/office/officeart/2005/8/layout/list1"/>
    <dgm:cxn modelId="{B12DCE9C-7B9D-4061-9581-51768DFA0881}" srcId="{409C80A5-D6C4-43A1-BBE7-99800D2718BA}" destId="{0F589D3F-45DE-4EC9-8F39-B462DEFB554F}" srcOrd="0" destOrd="0" parTransId="{59458636-9062-418D-9A68-943245B77DFB}" sibTransId="{A44B3BD0-9EC8-424A-B665-A50F7E41CBA0}"/>
    <dgm:cxn modelId="{9648B5A4-8BF6-4A26-9C2E-229A1F04E5EE}" srcId="{409C80A5-D6C4-43A1-BBE7-99800D2718BA}" destId="{53EDBD64-6501-4F21-B04B-D57A7337211C}" srcOrd="1" destOrd="0" parTransId="{673AEA8E-ACA1-46C0-B0AC-E3BA9DF281F2}" sibTransId="{11584274-831F-448D-9E76-C69DBC155655}"/>
    <dgm:cxn modelId="{12568ED1-9F85-4CAE-AB9B-D4F77430B7A9}" type="presOf" srcId="{0F589D3F-45DE-4EC9-8F39-B462DEFB554F}" destId="{A7B46F41-B571-4F41-9C92-89909D079E11}" srcOrd="0" destOrd="0" presId="urn:microsoft.com/office/officeart/2005/8/layout/list1"/>
    <dgm:cxn modelId="{0467DDD5-7F89-45DC-A8FF-DC841619F344}" type="presOf" srcId="{89370A02-40D8-4CE9-943E-06989146B251}" destId="{38C68A0F-CFDC-4C8E-BDD6-1A8D16DD4FDF}" srcOrd="1" destOrd="0" presId="urn:microsoft.com/office/officeart/2005/8/layout/list1"/>
    <dgm:cxn modelId="{4001D1F5-926B-4785-99CB-A676F887788C}" type="presOf" srcId="{89370A02-40D8-4CE9-943E-06989146B251}" destId="{5AE023A2-9343-483F-895C-DEB09A86B121}" srcOrd="0" destOrd="0" presId="urn:microsoft.com/office/officeart/2005/8/layout/list1"/>
    <dgm:cxn modelId="{F2B21F83-DD9B-4870-8B78-57AD26D8414D}" type="presParOf" srcId="{ADE61163-692C-43D2-A081-5B6CED2CA758}" destId="{BB19AD68-A126-435A-8A1D-074ED6488A0C}" srcOrd="0" destOrd="0" presId="urn:microsoft.com/office/officeart/2005/8/layout/list1"/>
    <dgm:cxn modelId="{3A0DF9CF-2FE0-4E60-9104-7E0528010F0E}" type="presParOf" srcId="{BB19AD68-A126-435A-8A1D-074ED6488A0C}" destId="{A7B46F41-B571-4F41-9C92-89909D079E11}" srcOrd="0" destOrd="0" presId="urn:microsoft.com/office/officeart/2005/8/layout/list1"/>
    <dgm:cxn modelId="{DB840CF2-2EED-4E3D-A9DF-3DF6E9AD60BB}" type="presParOf" srcId="{BB19AD68-A126-435A-8A1D-074ED6488A0C}" destId="{801FD00D-180C-466D-82B4-AEF1CD1780A2}" srcOrd="1" destOrd="0" presId="urn:microsoft.com/office/officeart/2005/8/layout/list1"/>
    <dgm:cxn modelId="{1E94A43C-E8B6-4162-ACE5-8BD1A8111EC0}" type="presParOf" srcId="{ADE61163-692C-43D2-A081-5B6CED2CA758}" destId="{A62C92D2-DCBC-4ACC-8293-36E77EFA114A}" srcOrd="1" destOrd="0" presId="urn:microsoft.com/office/officeart/2005/8/layout/list1"/>
    <dgm:cxn modelId="{CCD525BB-0A82-4587-A353-FEEEADC97007}" type="presParOf" srcId="{ADE61163-692C-43D2-A081-5B6CED2CA758}" destId="{82C3DDA1-D188-4A2D-820D-B70F395DB585}" srcOrd="2" destOrd="0" presId="urn:microsoft.com/office/officeart/2005/8/layout/list1"/>
    <dgm:cxn modelId="{C50C3DBC-A55B-49BE-AC73-7C2E3D80B330}" type="presParOf" srcId="{ADE61163-692C-43D2-A081-5B6CED2CA758}" destId="{55881078-BEAB-4F54-B47A-0AC156E41874}" srcOrd="3" destOrd="0" presId="urn:microsoft.com/office/officeart/2005/8/layout/list1"/>
    <dgm:cxn modelId="{82FF54C4-9EC9-494F-8E24-0AEE0BB22387}" type="presParOf" srcId="{ADE61163-692C-43D2-A081-5B6CED2CA758}" destId="{14CF7DAA-FB4A-437A-BD5F-00D8D7B79EC7}" srcOrd="4" destOrd="0" presId="urn:microsoft.com/office/officeart/2005/8/layout/list1"/>
    <dgm:cxn modelId="{137D4601-8312-462D-B0E3-A3228462F50A}" type="presParOf" srcId="{14CF7DAA-FB4A-437A-BD5F-00D8D7B79EC7}" destId="{4E0CE4C0-E54C-49C6-995A-5813DF6DFD35}" srcOrd="0" destOrd="0" presId="urn:microsoft.com/office/officeart/2005/8/layout/list1"/>
    <dgm:cxn modelId="{7B38444B-746E-4855-A9E9-359FE23A75C9}" type="presParOf" srcId="{14CF7DAA-FB4A-437A-BD5F-00D8D7B79EC7}" destId="{F6C02967-EEA2-4D39-879E-2B4AD7B5A97E}" srcOrd="1" destOrd="0" presId="urn:microsoft.com/office/officeart/2005/8/layout/list1"/>
    <dgm:cxn modelId="{F4122655-DCE3-4225-9E5F-41C3B5554FC9}" type="presParOf" srcId="{ADE61163-692C-43D2-A081-5B6CED2CA758}" destId="{3985ADE1-903A-4D4B-9C9C-19B37DEF702F}" srcOrd="5" destOrd="0" presId="urn:microsoft.com/office/officeart/2005/8/layout/list1"/>
    <dgm:cxn modelId="{C20469BF-E1D9-4AE9-A3FB-A7EE897339C9}" type="presParOf" srcId="{ADE61163-692C-43D2-A081-5B6CED2CA758}" destId="{E6AD76EF-8707-491A-8E4F-25A514605149}" srcOrd="6" destOrd="0" presId="urn:microsoft.com/office/officeart/2005/8/layout/list1"/>
    <dgm:cxn modelId="{136114BD-8D9E-478F-A93B-17FB9BC62380}" type="presParOf" srcId="{ADE61163-692C-43D2-A081-5B6CED2CA758}" destId="{BD0706C0-E41F-492E-BEE1-C42E9B2AF8C9}" srcOrd="7" destOrd="0" presId="urn:microsoft.com/office/officeart/2005/8/layout/list1"/>
    <dgm:cxn modelId="{775231BA-46E4-46CC-83D6-BA6995D55039}" type="presParOf" srcId="{ADE61163-692C-43D2-A081-5B6CED2CA758}" destId="{13CB5CF7-A0F6-454D-B5F6-02DB58D5C390}" srcOrd="8" destOrd="0" presId="urn:microsoft.com/office/officeart/2005/8/layout/list1"/>
    <dgm:cxn modelId="{1423F0A4-D21E-408F-99D6-0008578A028C}" type="presParOf" srcId="{13CB5CF7-A0F6-454D-B5F6-02DB58D5C390}" destId="{A982306D-4589-43FF-BC47-493F4AA8B638}" srcOrd="0" destOrd="0" presId="urn:microsoft.com/office/officeart/2005/8/layout/list1"/>
    <dgm:cxn modelId="{1B974EEF-8CE5-4F55-8DD3-53F01D58344C}" type="presParOf" srcId="{13CB5CF7-A0F6-454D-B5F6-02DB58D5C390}" destId="{6A90BF14-0EDC-4A3D-B495-84C727D7B256}" srcOrd="1" destOrd="0" presId="urn:microsoft.com/office/officeart/2005/8/layout/list1"/>
    <dgm:cxn modelId="{FB8C9CF8-5D52-4D6C-878D-929B426CCC6C}" type="presParOf" srcId="{ADE61163-692C-43D2-A081-5B6CED2CA758}" destId="{7A1377DD-104B-4166-97DC-F93549ED234A}" srcOrd="9" destOrd="0" presId="urn:microsoft.com/office/officeart/2005/8/layout/list1"/>
    <dgm:cxn modelId="{393B9893-54FE-473C-A780-41A8DE119815}" type="presParOf" srcId="{ADE61163-692C-43D2-A081-5B6CED2CA758}" destId="{3051D634-0A7C-438F-A6DD-A3AD596C1C42}" srcOrd="10" destOrd="0" presId="urn:microsoft.com/office/officeart/2005/8/layout/list1"/>
    <dgm:cxn modelId="{1F08E975-7385-437D-B363-53530AEE0F22}" type="presParOf" srcId="{ADE61163-692C-43D2-A081-5B6CED2CA758}" destId="{164C921F-7359-446D-A686-E842B2557F96}" srcOrd="11" destOrd="0" presId="urn:microsoft.com/office/officeart/2005/8/layout/list1"/>
    <dgm:cxn modelId="{CDAFA304-AF03-44AA-B33A-F919CC4E04B8}" type="presParOf" srcId="{ADE61163-692C-43D2-A081-5B6CED2CA758}" destId="{795C7F4F-5F5C-4146-A3AF-16D9A9BF8457}" srcOrd="12" destOrd="0" presId="urn:microsoft.com/office/officeart/2005/8/layout/list1"/>
    <dgm:cxn modelId="{B20A50F6-8A36-412A-889F-EB2C11959D9F}" type="presParOf" srcId="{795C7F4F-5F5C-4146-A3AF-16D9A9BF8457}" destId="{5AE023A2-9343-483F-895C-DEB09A86B121}" srcOrd="0" destOrd="0" presId="urn:microsoft.com/office/officeart/2005/8/layout/list1"/>
    <dgm:cxn modelId="{30C9C714-6E45-4179-8132-5E016E5B5912}" type="presParOf" srcId="{795C7F4F-5F5C-4146-A3AF-16D9A9BF8457}" destId="{38C68A0F-CFDC-4C8E-BDD6-1A8D16DD4FDF}" srcOrd="1" destOrd="0" presId="urn:microsoft.com/office/officeart/2005/8/layout/list1"/>
    <dgm:cxn modelId="{A6199370-EE11-449B-A2C3-E8F1C200FB3D}" type="presParOf" srcId="{ADE61163-692C-43D2-A081-5B6CED2CA758}" destId="{2D275F4E-D38C-4F14-B4B6-D5111A45A228}" srcOrd="13" destOrd="0" presId="urn:microsoft.com/office/officeart/2005/8/layout/list1"/>
    <dgm:cxn modelId="{1BD5EFCC-C004-4209-BF87-5C5B90C330F3}" type="presParOf" srcId="{ADE61163-692C-43D2-A081-5B6CED2CA758}" destId="{56C8A39B-4ADA-4CEB-946F-E9C105C0B168}" srcOrd="14" destOrd="0" presId="urn:microsoft.com/office/officeart/2005/8/layout/list1"/>
    <dgm:cxn modelId="{AF5A026B-33EB-4885-BF2B-B9DC7E3A76E9}" type="presParOf" srcId="{ADE61163-692C-43D2-A081-5B6CED2CA758}" destId="{4FA3921D-1606-48C6-8CEA-FDFD84AE3954}" srcOrd="15" destOrd="0" presId="urn:microsoft.com/office/officeart/2005/8/layout/list1"/>
    <dgm:cxn modelId="{B36429CB-C4DC-4130-BFBD-660FF17093EB}" type="presParOf" srcId="{ADE61163-692C-43D2-A081-5B6CED2CA758}" destId="{040DEB13-BE78-415E-B682-4BCE27DC3827}" srcOrd="16" destOrd="0" presId="urn:microsoft.com/office/officeart/2005/8/layout/list1"/>
    <dgm:cxn modelId="{C068DC05-21B9-4EC5-B5ED-8FE937033A26}" type="presParOf" srcId="{040DEB13-BE78-415E-B682-4BCE27DC3827}" destId="{A61E6DF6-5D6E-4BC7-9263-6745156423F1}" srcOrd="0" destOrd="0" presId="urn:microsoft.com/office/officeart/2005/8/layout/list1"/>
    <dgm:cxn modelId="{8408C897-74B9-487D-9FFA-86BB8AE4A0BD}" type="presParOf" srcId="{040DEB13-BE78-415E-B682-4BCE27DC3827}" destId="{348ABF73-CAF4-4065-982D-4CCED741E1B9}" srcOrd="1" destOrd="0" presId="urn:microsoft.com/office/officeart/2005/8/layout/list1"/>
    <dgm:cxn modelId="{A832D887-6205-40B3-8BD6-CB7E41441715}" type="presParOf" srcId="{ADE61163-692C-43D2-A081-5B6CED2CA758}" destId="{8BE5F1AD-F4CA-485A-8606-77A2107A6395}" srcOrd="17" destOrd="0" presId="urn:microsoft.com/office/officeart/2005/8/layout/list1"/>
    <dgm:cxn modelId="{20480459-7AFD-4333-806D-E1DEDB64F7C9}" type="presParOf" srcId="{ADE61163-692C-43D2-A081-5B6CED2CA758}" destId="{E909180E-ED7C-4C4D-AADC-5F7AD8537D14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1F0E9A-A521-4586-9CD6-F033019F98A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5E0AC26-C94A-4F21-8645-B67950AFB8F9}">
      <dgm:prSet/>
      <dgm:spPr/>
      <dgm:t>
        <a:bodyPr/>
        <a:lstStyle/>
        <a:p>
          <a:r>
            <a:rPr lang="en-US"/>
            <a:t>Future use of Simulink Model</a:t>
          </a:r>
        </a:p>
      </dgm:t>
    </dgm:pt>
    <dgm:pt modelId="{8108089A-E161-4DA9-8160-2A582B51B38C}" type="parTrans" cxnId="{4348C383-8673-4745-9457-165580AA5E9F}">
      <dgm:prSet/>
      <dgm:spPr/>
      <dgm:t>
        <a:bodyPr/>
        <a:lstStyle/>
        <a:p>
          <a:endParaRPr lang="en-US"/>
        </a:p>
      </dgm:t>
    </dgm:pt>
    <dgm:pt modelId="{BB8916FB-17DA-42EC-9EDA-8E34ABA55FCA}" type="sibTrans" cxnId="{4348C383-8673-4745-9457-165580AA5E9F}">
      <dgm:prSet/>
      <dgm:spPr/>
      <dgm:t>
        <a:bodyPr/>
        <a:lstStyle/>
        <a:p>
          <a:endParaRPr lang="en-US"/>
        </a:p>
      </dgm:t>
    </dgm:pt>
    <dgm:pt modelId="{E74B6A0A-A911-468B-B250-47AD49A5A01E}">
      <dgm:prSet/>
      <dgm:spPr/>
      <dgm:t>
        <a:bodyPr/>
        <a:lstStyle/>
        <a:p>
          <a:r>
            <a:rPr lang="en-US">
              <a:latin typeface="+mn-lt"/>
            </a:rPr>
            <a:t>Understanding Limitations</a:t>
          </a:r>
        </a:p>
      </dgm:t>
    </dgm:pt>
    <dgm:pt modelId="{CB951C63-6460-4996-92B3-65EF0543EDB8}" type="parTrans" cxnId="{B362E9E2-9613-425A-BC2E-A5F48F6FE962}">
      <dgm:prSet/>
      <dgm:spPr/>
      <dgm:t>
        <a:bodyPr/>
        <a:lstStyle/>
        <a:p>
          <a:endParaRPr lang="en-US"/>
        </a:p>
      </dgm:t>
    </dgm:pt>
    <dgm:pt modelId="{522EA8D6-7433-45E4-B477-6096D384E1A2}" type="sibTrans" cxnId="{B362E9E2-9613-425A-BC2E-A5F48F6FE962}">
      <dgm:prSet/>
      <dgm:spPr/>
      <dgm:t>
        <a:bodyPr/>
        <a:lstStyle/>
        <a:p>
          <a:endParaRPr lang="en-US"/>
        </a:p>
      </dgm:t>
    </dgm:pt>
    <dgm:pt modelId="{07CB67D4-F8DA-475E-B52E-D139CC68207C}">
      <dgm:prSet/>
      <dgm:spPr/>
      <dgm:t>
        <a:bodyPr/>
        <a:lstStyle/>
        <a:p>
          <a:r>
            <a:rPr lang="en-US"/>
            <a:t>Implementing PD Controller</a:t>
          </a:r>
        </a:p>
      </dgm:t>
    </dgm:pt>
    <dgm:pt modelId="{D31EBCBE-16BB-4709-BC27-9DF9F5A1AA30}" type="parTrans" cxnId="{BD49C2D0-FD39-414A-A545-EB41A583E338}">
      <dgm:prSet/>
      <dgm:spPr/>
      <dgm:t>
        <a:bodyPr/>
        <a:lstStyle/>
        <a:p>
          <a:endParaRPr lang="en-US"/>
        </a:p>
      </dgm:t>
    </dgm:pt>
    <dgm:pt modelId="{4A2ED013-0EA4-44F8-8FEE-198F640A3940}" type="sibTrans" cxnId="{BD49C2D0-FD39-414A-A545-EB41A583E338}">
      <dgm:prSet/>
      <dgm:spPr/>
      <dgm:t>
        <a:bodyPr/>
        <a:lstStyle/>
        <a:p>
          <a:endParaRPr lang="en-US"/>
        </a:p>
      </dgm:t>
    </dgm:pt>
    <dgm:pt modelId="{1ECB2B67-6919-4D6C-993B-5CCBF684F257}">
      <dgm:prSet/>
      <dgm:spPr/>
      <dgm:t>
        <a:bodyPr/>
        <a:lstStyle/>
        <a:p>
          <a:r>
            <a:rPr lang="en-US"/>
            <a:t>Moving Forward with </a:t>
          </a:r>
          <a:r>
            <a:rPr lang="en-US">
              <a:latin typeface="+mn-lt"/>
            </a:rPr>
            <a:t>Testing</a:t>
          </a:r>
        </a:p>
      </dgm:t>
    </dgm:pt>
    <dgm:pt modelId="{FC3B4FE4-F8DF-4D76-A908-A10E2C3516AC}" type="parTrans" cxnId="{6A91A2BC-A426-4D7C-9B3F-C22F03C37111}">
      <dgm:prSet/>
      <dgm:spPr/>
      <dgm:t>
        <a:bodyPr/>
        <a:lstStyle/>
        <a:p>
          <a:endParaRPr lang="en-US"/>
        </a:p>
      </dgm:t>
    </dgm:pt>
    <dgm:pt modelId="{BFDB4B1E-1F1B-429F-850B-44B479EF21C8}" type="sibTrans" cxnId="{6A91A2BC-A426-4D7C-9B3F-C22F03C37111}">
      <dgm:prSet/>
      <dgm:spPr/>
      <dgm:t>
        <a:bodyPr/>
        <a:lstStyle/>
        <a:p>
          <a:endParaRPr lang="en-US"/>
        </a:p>
      </dgm:t>
    </dgm:pt>
    <dgm:pt modelId="{AE19DA7A-798B-41DC-AF4B-00F43201A4C1}" type="pres">
      <dgm:prSet presAssocID="{711F0E9A-A521-4586-9CD6-F033019F98A6}" presName="linear" presStyleCnt="0">
        <dgm:presLayoutVars>
          <dgm:animLvl val="lvl"/>
          <dgm:resizeHandles val="exact"/>
        </dgm:presLayoutVars>
      </dgm:prSet>
      <dgm:spPr/>
    </dgm:pt>
    <dgm:pt modelId="{A13C9E7C-23A0-4B63-9CDE-FD55130A3C08}" type="pres">
      <dgm:prSet presAssocID="{45E0AC26-C94A-4F21-8645-B67950AFB8F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1DDC23E-463C-424E-9D59-9F90680684DC}" type="pres">
      <dgm:prSet presAssocID="{BB8916FB-17DA-42EC-9EDA-8E34ABA55FCA}" presName="spacer" presStyleCnt="0"/>
      <dgm:spPr/>
    </dgm:pt>
    <dgm:pt modelId="{78E60CC9-7BFC-4C23-80F7-21197F147C80}" type="pres">
      <dgm:prSet presAssocID="{E74B6A0A-A911-468B-B250-47AD49A5A01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B2F55E2-935F-471C-A8EA-75D0C13B55CD}" type="pres">
      <dgm:prSet presAssocID="{522EA8D6-7433-45E4-B477-6096D384E1A2}" presName="spacer" presStyleCnt="0"/>
      <dgm:spPr/>
    </dgm:pt>
    <dgm:pt modelId="{D5D033A4-F8F5-4D18-8BF2-8EB7961A0D85}" type="pres">
      <dgm:prSet presAssocID="{07CB67D4-F8DA-475E-B52E-D139CC68207C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51620DAA-94F8-43CA-9011-CF44B9C90A19}" type="pres">
      <dgm:prSet presAssocID="{4A2ED013-0EA4-44F8-8FEE-198F640A3940}" presName="spacer" presStyleCnt="0"/>
      <dgm:spPr/>
    </dgm:pt>
    <dgm:pt modelId="{EB8FB37D-B8B0-461E-B083-8FE916754EFA}" type="pres">
      <dgm:prSet presAssocID="{1ECB2B67-6919-4D6C-993B-5CCBF684F25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E982665C-D0E5-49BC-909E-79306A7D9EEE}" type="presOf" srcId="{E74B6A0A-A911-468B-B250-47AD49A5A01E}" destId="{78E60CC9-7BFC-4C23-80F7-21197F147C80}" srcOrd="0" destOrd="0" presId="urn:microsoft.com/office/officeart/2005/8/layout/vList2"/>
    <dgm:cxn modelId="{CFC9EF60-EC35-44F5-AB24-443E7A0A4A92}" type="presOf" srcId="{711F0E9A-A521-4586-9CD6-F033019F98A6}" destId="{AE19DA7A-798B-41DC-AF4B-00F43201A4C1}" srcOrd="0" destOrd="0" presId="urn:microsoft.com/office/officeart/2005/8/layout/vList2"/>
    <dgm:cxn modelId="{9F558864-8EFB-4619-9D06-D68978C22FDC}" type="presOf" srcId="{07CB67D4-F8DA-475E-B52E-D139CC68207C}" destId="{D5D033A4-F8F5-4D18-8BF2-8EB7961A0D85}" srcOrd="0" destOrd="0" presId="urn:microsoft.com/office/officeart/2005/8/layout/vList2"/>
    <dgm:cxn modelId="{184BA464-A1CE-44E7-B34A-355D7A5F928B}" type="presOf" srcId="{45E0AC26-C94A-4F21-8645-B67950AFB8F9}" destId="{A13C9E7C-23A0-4B63-9CDE-FD55130A3C08}" srcOrd="0" destOrd="0" presId="urn:microsoft.com/office/officeart/2005/8/layout/vList2"/>
    <dgm:cxn modelId="{4348C383-8673-4745-9457-165580AA5E9F}" srcId="{711F0E9A-A521-4586-9CD6-F033019F98A6}" destId="{45E0AC26-C94A-4F21-8645-B67950AFB8F9}" srcOrd="0" destOrd="0" parTransId="{8108089A-E161-4DA9-8160-2A582B51B38C}" sibTransId="{BB8916FB-17DA-42EC-9EDA-8E34ABA55FCA}"/>
    <dgm:cxn modelId="{6A91A2BC-A426-4D7C-9B3F-C22F03C37111}" srcId="{711F0E9A-A521-4586-9CD6-F033019F98A6}" destId="{1ECB2B67-6919-4D6C-993B-5CCBF684F257}" srcOrd="3" destOrd="0" parTransId="{FC3B4FE4-F8DF-4D76-A908-A10E2C3516AC}" sibTransId="{BFDB4B1E-1F1B-429F-850B-44B479EF21C8}"/>
    <dgm:cxn modelId="{BD49C2D0-FD39-414A-A545-EB41A583E338}" srcId="{711F0E9A-A521-4586-9CD6-F033019F98A6}" destId="{07CB67D4-F8DA-475E-B52E-D139CC68207C}" srcOrd="2" destOrd="0" parTransId="{D31EBCBE-16BB-4709-BC27-9DF9F5A1AA30}" sibTransId="{4A2ED013-0EA4-44F8-8FEE-198F640A3940}"/>
    <dgm:cxn modelId="{B362E9E2-9613-425A-BC2E-A5F48F6FE962}" srcId="{711F0E9A-A521-4586-9CD6-F033019F98A6}" destId="{E74B6A0A-A911-468B-B250-47AD49A5A01E}" srcOrd="1" destOrd="0" parTransId="{CB951C63-6460-4996-92B3-65EF0543EDB8}" sibTransId="{522EA8D6-7433-45E4-B477-6096D384E1A2}"/>
    <dgm:cxn modelId="{38EB31FF-9116-402D-BBE2-080933AEADCD}" type="presOf" srcId="{1ECB2B67-6919-4D6C-993B-5CCBF684F257}" destId="{EB8FB37D-B8B0-461E-B083-8FE916754EFA}" srcOrd="0" destOrd="0" presId="urn:microsoft.com/office/officeart/2005/8/layout/vList2"/>
    <dgm:cxn modelId="{C227A48C-D8F1-460B-921D-BAB21C0848BF}" type="presParOf" srcId="{AE19DA7A-798B-41DC-AF4B-00F43201A4C1}" destId="{A13C9E7C-23A0-4B63-9CDE-FD55130A3C08}" srcOrd="0" destOrd="0" presId="urn:microsoft.com/office/officeart/2005/8/layout/vList2"/>
    <dgm:cxn modelId="{A686F7F1-9EA2-4147-9CA5-66EE1420A529}" type="presParOf" srcId="{AE19DA7A-798B-41DC-AF4B-00F43201A4C1}" destId="{91DDC23E-463C-424E-9D59-9F90680684DC}" srcOrd="1" destOrd="0" presId="urn:microsoft.com/office/officeart/2005/8/layout/vList2"/>
    <dgm:cxn modelId="{7F603C88-CDE6-4D74-8EEB-B99DE0ACA356}" type="presParOf" srcId="{AE19DA7A-798B-41DC-AF4B-00F43201A4C1}" destId="{78E60CC9-7BFC-4C23-80F7-21197F147C80}" srcOrd="2" destOrd="0" presId="urn:microsoft.com/office/officeart/2005/8/layout/vList2"/>
    <dgm:cxn modelId="{E44A7FFD-A180-4101-985D-FB35697A2405}" type="presParOf" srcId="{AE19DA7A-798B-41DC-AF4B-00F43201A4C1}" destId="{9B2F55E2-935F-471C-A8EA-75D0C13B55CD}" srcOrd="3" destOrd="0" presId="urn:microsoft.com/office/officeart/2005/8/layout/vList2"/>
    <dgm:cxn modelId="{385B2146-4D7F-4537-B3B9-8D9B1547BB75}" type="presParOf" srcId="{AE19DA7A-798B-41DC-AF4B-00F43201A4C1}" destId="{D5D033A4-F8F5-4D18-8BF2-8EB7961A0D85}" srcOrd="4" destOrd="0" presId="urn:microsoft.com/office/officeart/2005/8/layout/vList2"/>
    <dgm:cxn modelId="{E41C839E-3492-4CC3-A348-A43CAE331F5E}" type="presParOf" srcId="{AE19DA7A-798B-41DC-AF4B-00F43201A4C1}" destId="{51620DAA-94F8-43CA-9011-CF44B9C90A19}" srcOrd="5" destOrd="0" presId="urn:microsoft.com/office/officeart/2005/8/layout/vList2"/>
    <dgm:cxn modelId="{FE58F3A1-81B9-4764-920F-0A7098BCF496}" type="presParOf" srcId="{AE19DA7A-798B-41DC-AF4B-00F43201A4C1}" destId="{EB8FB37D-B8B0-461E-B083-8FE916754EF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92CE7C0-ABFC-4000-801F-E87E78C8132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E8361BC-5BB7-4851-A164-663FCADDCB2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Driving autonomously through competition course</a:t>
          </a:r>
        </a:p>
      </dgm:t>
    </dgm:pt>
    <dgm:pt modelId="{94DDD30F-A5BF-4078-B639-8F0A43613963}" type="parTrans" cxnId="{FA1A3A6C-0AE6-47DF-9D46-97BB99DD167F}">
      <dgm:prSet/>
      <dgm:spPr/>
      <dgm:t>
        <a:bodyPr/>
        <a:lstStyle/>
        <a:p>
          <a:endParaRPr lang="en-US"/>
        </a:p>
      </dgm:t>
    </dgm:pt>
    <dgm:pt modelId="{D1A192C6-1A53-49B8-91E9-F5025005B8FC}" type="sibTrans" cxnId="{FA1A3A6C-0AE6-47DF-9D46-97BB99DD167F}">
      <dgm:prSet/>
      <dgm:spPr/>
      <dgm:t>
        <a:bodyPr/>
        <a:lstStyle/>
        <a:p>
          <a:endParaRPr lang="en-US"/>
        </a:p>
      </dgm:t>
    </dgm:pt>
    <dgm:pt modelId="{CEBAF740-8BDB-45A7-B180-C26CFD5D78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Autonomy achieved through various sensors</a:t>
          </a:r>
        </a:p>
      </dgm:t>
    </dgm:pt>
    <dgm:pt modelId="{E3037DE2-1A0A-470B-B98C-1E40214FD01E}" type="parTrans" cxnId="{7F78F568-840D-4AA6-A47D-4FADAF7D1BDF}">
      <dgm:prSet/>
      <dgm:spPr/>
      <dgm:t>
        <a:bodyPr/>
        <a:lstStyle/>
        <a:p>
          <a:endParaRPr lang="en-US"/>
        </a:p>
      </dgm:t>
    </dgm:pt>
    <dgm:pt modelId="{C96CDA16-9AE6-448A-A76A-BAE1E91548C9}" type="sibTrans" cxnId="{7F78F568-840D-4AA6-A47D-4FADAF7D1BDF}">
      <dgm:prSet/>
      <dgm:spPr/>
      <dgm:t>
        <a:bodyPr/>
        <a:lstStyle/>
        <a:p>
          <a:endParaRPr lang="en-US"/>
        </a:p>
      </dgm:t>
    </dgm:pt>
    <dgm:pt modelId="{BC249978-82E8-4FEC-B7DA-706087574E4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Identifying and combining inputs</a:t>
          </a:r>
        </a:p>
      </dgm:t>
    </dgm:pt>
    <dgm:pt modelId="{BE59327E-1B2D-4B56-A078-5B9A31968B3A}" type="parTrans" cxnId="{5E6BC43B-1F30-4055-A76F-B7FA08F9AF3C}">
      <dgm:prSet/>
      <dgm:spPr/>
      <dgm:t>
        <a:bodyPr/>
        <a:lstStyle/>
        <a:p>
          <a:endParaRPr lang="en-US"/>
        </a:p>
      </dgm:t>
    </dgm:pt>
    <dgm:pt modelId="{7BB9744F-8679-4712-B7A1-C3B187FDF923}" type="sibTrans" cxnId="{5E6BC43B-1F30-4055-A76F-B7FA08F9AF3C}">
      <dgm:prSet/>
      <dgm:spPr/>
      <dgm:t>
        <a:bodyPr/>
        <a:lstStyle/>
        <a:p>
          <a:endParaRPr lang="en-US"/>
        </a:p>
      </dgm:t>
    </dgm:pt>
    <dgm:pt modelId="{F4FC7F36-1FC6-4FB7-9FB2-595C08AE77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Managing schedule and costs</a:t>
          </a:r>
        </a:p>
      </dgm:t>
    </dgm:pt>
    <dgm:pt modelId="{E052902A-FEB5-4596-A8B9-186BCBB4C8BE}" type="parTrans" cxnId="{37DD4AC9-50FF-4B74-8829-D2EEF335AB4A}">
      <dgm:prSet/>
      <dgm:spPr/>
      <dgm:t>
        <a:bodyPr/>
        <a:lstStyle/>
        <a:p>
          <a:endParaRPr lang="en-US"/>
        </a:p>
      </dgm:t>
    </dgm:pt>
    <dgm:pt modelId="{0E30ABFB-A320-4EB2-9201-F49866FAC4A5}" type="sibTrans" cxnId="{37DD4AC9-50FF-4B74-8829-D2EEF335AB4A}">
      <dgm:prSet/>
      <dgm:spPr/>
      <dgm:t>
        <a:bodyPr/>
        <a:lstStyle/>
        <a:p>
          <a:endParaRPr lang="en-US"/>
        </a:p>
      </dgm:t>
    </dgm:pt>
    <dgm:pt modelId="{FA382B64-9AAF-44B6-BB85-82EBD49961B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Proper documentation </a:t>
          </a:r>
        </a:p>
      </dgm:t>
    </dgm:pt>
    <dgm:pt modelId="{122B70F6-DE9B-4B22-96CE-7543071C8E39}" type="parTrans" cxnId="{237E7A62-A2AC-4504-B43E-17123ADE1F67}">
      <dgm:prSet/>
      <dgm:spPr/>
      <dgm:t>
        <a:bodyPr/>
        <a:lstStyle/>
        <a:p>
          <a:endParaRPr lang="en-US"/>
        </a:p>
      </dgm:t>
    </dgm:pt>
    <dgm:pt modelId="{EBC31889-A2BC-45D1-A7E8-0A7CCC5B185A}" type="sibTrans" cxnId="{237E7A62-A2AC-4504-B43E-17123ADE1F67}">
      <dgm:prSet/>
      <dgm:spPr/>
      <dgm:t>
        <a:bodyPr/>
        <a:lstStyle/>
        <a:p>
          <a:endParaRPr lang="en-US"/>
        </a:p>
      </dgm:t>
    </dgm:pt>
    <dgm:pt modelId="{75CC739B-3066-41B1-9093-1BFF3FFD4ECC}" type="pres">
      <dgm:prSet presAssocID="{F92CE7C0-ABFC-4000-801F-E87E78C8132B}" presName="root" presStyleCnt="0">
        <dgm:presLayoutVars>
          <dgm:dir/>
          <dgm:resizeHandles val="exact"/>
        </dgm:presLayoutVars>
      </dgm:prSet>
      <dgm:spPr/>
    </dgm:pt>
    <dgm:pt modelId="{41DB5862-DC5C-48C0-9FB1-4E0BE0462E4E}" type="pres">
      <dgm:prSet presAssocID="{9E8361BC-5BB7-4851-A164-663FCADDCB25}" presName="compNode" presStyleCnt="0"/>
      <dgm:spPr/>
    </dgm:pt>
    <dgm:pt modelId="{2D6F9651-640E-4E6E-A2F8-C94FE0BAE30C}" type="pres">
      <dgm:prSet presAssocID="{9E8361BC-5BB7-4851-A164-663FCADDCB25}" presName="bgRect" presStyleLbl="bgShp" presStyleIdx="0" presStyleCnt="5"/>
      <dgm:spPr/>
    </dgm:pt>
    <dgm:pt modelId="{DD3148FB-9916-42F9-AAC7-EB287907E414}" type="pres">
      <dgm:prSet presAssocID="{9E8361BC-5BB7-4851-A164-663FCADDCB2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r"/>
        </a:ext>
      </dgm:extLst>
    </dgm:pt>
    <dgm:pt modelId="{5DB79F8A-3BF9-4DFC-9495-598D027AF83D}" type="pres">
      <dgm:prSet presAssocID="{9E8361BC-5BB7-4851-A164-663FCADDCB25}" presName="spaceRect" presStyleCnt="0"/>
      <dgm:spPr/>
    </dgm:pt>
    <dgm:pt modelId="{4FB534EF-5FA1-4520-A24D-635636961EAD}" type="pres">
      <dgm:prSet presAssocID="{9E8361BC-5BB7-4851-A164-663FCADDCB25}" presName="parTx" presStyleLbl="revTx" presStyleIdx="0" presStyleCnt="5">
        <dgm:presLayoutVars>
          <dgm:chMax val="0"/>
          <dgm:chPref val="0"/>
        </dgm:presLayoutVars>
      </dgm:prSet>
      <dgm:spPr/>
    </dgm:pt>
    <dgm:pt modelId="{3765CE34-4632-45C6-B86D-68CAE1CE3750}" type="pres">
      <dgm:prSet presAssocID="{D1A192C6-1A53-49B8-91E9-F5025005B8FC}" presName="sibTrans" presStyleCnt="0"/>
      <dgm:spPr/>
    </dgm:pt>
    <dgm:pt modelId="{49709709-6FF7-4689-9734-19164448B31A}" type="pres">
      <dgm:prSet presAssocID="{CEBAF740-8BDB-45A7-B180-C26CFD5D7840}" presName="compNode" presStyleCnt="0"/>
      <dgm:spPr/>
    </dgm:pt>
    <dgm:pt modelId="{FC30FD70-19D2-4197-A1BE-581C3FCCF67F}" type="pres">
      <dgm:prSet presAssocID="{CEBAF740-8BDB-45A7-B180-C26CFD5D7840}" presName="bgRect" presStyleLbl="bgShp" presStyleIdx="1" presStyleCnt="5"/>
      <dgm:spPr/>
    </dgm:pt>
    <dgm:pt modelId="{D725C194-8968-46C3-A141-F84A14CE54ED}" type="pres">
      <dgm:prSet presAssocID="{CEBAF740-8BDB-45A7-B180-C26CFD5D7840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FDABEF3-81BC-47D2-8865-453F621729EA}" type="pres">
      <dgm:prSet presAssocID="{CEBAF740-8BDB-45A7-B180-C26CFD5D7840}" presName="spaceRect" presStyleCnt="0"/>
      <dgm:spPr/>
    </dgm:pt>
    <dgm:pt modelId="{10DDE8E8-2B0C-4AEB-AFAD-3F1FAE1E8FEB}" type="pres">
      <dgm:prSet presAssocID="{CEBAF740-8BDB-45A7-B180-C26CFD5D7840}" presName="parTx" presStyleLbl="revTx" presStyleIdx="1" presStyleCnt="5">
        <dgm:presLayoutVars>
          <dgm:chMax val="0"/>
          <dgm:chPref val="0"/>
        </dgm:presLayoutVars>
      </dgm:prSet>
      <dgm:spPr/>
    </dgm:pt>
    <dgm:pt modelId="{B5EC2759-743E-42EC-8A1E-D704D93FE363}" type="pres">
      <dgm:prSet presAssocID="{C96CDA16-9AE6-448A-A76A-BAE1E91548C9}" presName="sibTrans" presStyleCnt="0"/>
      <dgm:spPr/>
    </dgm:pt>
    <dgm:pt modelId="{4E62FB54-84E9-4A22-B6DA-3E6116705861}" type="pres">
      <dgm:prSet presAssocID="{BC249978-82E8-4FEC-B7DA-706087574E42}" presName="compNode" presStyleCnt="0"/>
      <dgm:spPr/>
    </dgm:pt>
    <dgm:pt modelId="{FA263B0D-48F7-4FD4-A36F-1E4FE2AED384}" type="pres">
      <dgm:prSet presAssocID="{BC249978-82E8-4FEC-B7DA-706087574E42}" presName="bgRect" presStyleLbl="bgShp" presStyleIdx="2" presStyleCnt="5"/>
      <dgm:spPr/>
    </dgm:pt>
    <dgm:pt modelId="{49E734E4-929E-4F42-81A5-F87FDFF495BF}" type="pres">
      <dgm:prSet presAssocID="{BC249978-82E8-4FEC-B7DA-706087574E4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0B9F814-3061-49D0-BD5C-65B8A7EE5D2C}" type="pres">
      <dgm:prSet presAssocID="{BC249978-82E8-4FEC-B7DA-706087574E42}" presName="spaceRect" presStyleCnt="0"/>
      <dgm:spPr/>
    </dgm:pt>
    <dgm:pt modelId="{4F800A6D-8CFB-464A-8703-259F4B5B3294}" type="pres">
      <dgm:prSet presAssocID="{BC249978-82E8-4FEC-B7DA-706087574E42}" presName="parTx" presStyleLbl="revTx" presStyleIdx="2" presStyleCnt="5">
        <dgm:presLayoutVars>
          <dgm:chMax val="0"/>
          <dgm:chPref val="0"/>
        </dgm:presLayoutVars>
      </dgm:prSet>
      <dgm:spPr/>
    </dgm:pt>
    <dgm:pt modelId="{ADA60693-471B-40B6-B5A1-962C34996599}" type="pres">
      <dgm:prSet presAssocID="{7BB9744F-8679-4712-B7A1-C3B187FDF923}" presName="sibTrans" presStyleCnt="0"/>
      <dgm:spPr/>
    </dgm:pt>
    <dgm:pt modelId="{2C350CFC-1F24-4997-90E9-E7451F5D3A71}" type="pres">
      <dgm:prSet presAssocID="{F4FC7F36-1FC6-4FB7-9FB2-595C08AE7770}" presName="compNode" presStyleCnt="0"/>
      <dgm:spPr/>
    </dgm:pt>
    <dgm:pt modelId="{D1F33E36-6564-4ECA-BA03-6912F3301AEF}" type="pres">
      <dgm:prSet presAssocID="{F4FC7F36-1FC6-4FB7-9FB2-595C08AE7770}" presName="bgRect" presStyleLbl="bgShp" presStyleIdx="3" presStyleCnt="5"/>
      <dgm:spPr/>
    </dgm:pt>
    <dgm:pt modelId="{72DF860D-682D-426B-A4A6-EE60573AD280}" type="pres">
      <dgm:prSet presAssocID="{F4FC7F36-1FC6-4FB7-9FB2-595C08AE777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397EE3B-3ACD-4C39-8307-B51ADC87081C}" type="pres">
      <dgm:prSet presAssocID="{F4FC7F36-1FC6-4FB7-9FB2-595C08AE7770}" presName="spaceRect" presStyleCnt="0"/>
      <dgm:spPr/>
    </dgm:pt>
    <dgm:pt modelId="{28773117-1BFC-4761-9FBD-180F9799B5AC}" type="pres">
      <dgm:prSet presAssocID="{F4FC7F36-1FC6-4FB7-9FB2-595C08AE7770}" presName="parTx" presStyleLbl="revTx" presStyleIdx="3" presStyleCnt="5">
        <dgm:presLayoutVars>
          <dgm:chMax val="0"/>
          <dgm:chPref val="0"/>
        </dgm:presLayoutVars>
      </dgm:prSet>
      <dgm:spPr/>
    </dgm:pt>
    <dgm:pt modelId="{90815C09-A394-4A04-AF7F-902D46B00FD6}" type="pres">
      <dgm:prSet presAssocID="{0E30ABFB-A320-4EB2-9201-F49866FAC4A5}" presName="sibTrans" presStyleCnt="0"/>
      <dgm:spPr/>
    </dgm:pt>
    <dgm:pt modelId="{28F2BBD9-1DE7-45C9-B6DC-D7C51ED65FE9}" type="pres">
      <dgm:prSet presAssocID="{FA382B64-9AAF-44B6-BB85-82EBD49961B9}" presName="compNode" presStyleCnt="0"/>
      <dgm:spPr/>
    </dgm:pt>
    <dgm:pt modelId="{6DC0E485-1871-4CE0-B062-5CFB78DFFA7E}" type="pres">
      <dgm:prSet presAssocID="{FA382B64-9AAF-44B6-BB85-82EBD49961B9}" presName="bgRect" presStyleLbl="bgShp" presStyleIdx="4" presStyleCnt="5"/>
      <dgm:spPr/>
    </dgm:pt>
    <dgm:pt modelId="{8B94EF49-0BD5-476F-BA07-5526BA62C443}" type="pres">
      <dgm:prSet presAssocID="{FA382B64-9AAF-44B6-BB85-82EBD49961B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DA9779D9-D4D5-4FB9-AA85-06478BFEF76E}" type="pres">
      <dgm:prSet presAssocID="{FA382B64-9AAF-44B6-BB85-82EBD49961B9}" presName="spaceRect" presStyleCnt="0"/>
      <dgm:spPr/>
    </dgm:pt>
    <dgm:pt modelId="{497B4AD8-CEFD-4FC3-A091-EB7F203FCF3C}" type="pres">
      <dgm:prSet presAssocID="{FA382B64-9AAF-44B6-BB85-82EBD49961B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5E6BC43B-1F30-4055-A76F-B7FA08F9AF3C}" srcId="{F92CE7C0-ABFC-4000-801F-E87E78C8132B}" destId="{BC249978-82E8-4FEC-B7DA-706087574E42}" srcOrd="2" destOrd="0" parTransId="{BE59327E-1B2D-4B56-A078-5B9A31968B3A}" sibTransId="{7BB9744F-8679-4712-B7A1-C3B187FDF923}"/>
    <dgm:cxn modelId="{66943340-4E35-4B0C-9D32-3C9DB719DACF}" type="presOf" srcId="{9E8361BC-5BB7-4851-A164-663FCADDCB25}" destId="{4FB534EF-5FA1-4520-A24D-635636961EAD}" srcOrd="0" destOrd="0" presId="urn:microsoft.com/office/officeart/2018/2/layout/IconVerticalSolidList"/>
    <dgm:cxn modelId="{237E7A62-A2AC-4504-B43E-17123ADE1F67}" srcId="{F92CE7C0-ABFC-4000-801F-E87E78C8132B}" destId="{FA382B64-9AAF-44B6-BB85-82EBD49961B9}" srcOrd="4" destOrd="0" parTransId="{122B70F6-DE9B-4B22-96CE-7543071C8E39}" sibTransId="{EBC31889-A2BC-45D1-A7E8-0A7CCC5B185A}"/>
    <dgm:cxn modelId="{C928FB64-1F0C-4B22-9E5A-2F1467AC3FA1}" type="presOf" srcId="{CEBAF740-8BDB-45A7-B180-C26CFD5D7840}" destId="{10DDE8E8-2B0C-4AEB-AFAD-3F1FAE1E8FEB}" srcOrd="0" destOrd="0" presId="urn:microsoft.com/office/officeart/2018/2/layout/IconVerticalSolidList"/>
    <dgm:cxn modelId="{7F78F568-840D-4AA6-A47D-4FADAF7D1BDF}" srcId="{F92CE7C0-ABFC-4000-801F-E87E78C8132B}" destId="{CEBAF740-8BDB-45A7-B180-C26CFD5D7840}" srcOrd="1" destOrd="0" parTransId="{E3037DE2-1A0A-470B-B98C-1E40214FD01E}" sibTransId="{C96CDA16-9AE6-448A-A76A-BAE1E91548C9}"/>
    <dgm:cxn modelId="{FA1A3A6C-0AE6-47DF-9D46-97BB99DD167F}" srcId="{F92CE7C0-ABFC-4000-801F-E87E78C8132B}" destId="{9E8361BC-5BB7-4851-A164-663FCADDCB25}" srcOrd="0" destOrd="0" parTransId="{94DDD30F-A5BF-4078-B639-8F0A43613963}" sibTransId="{D1A192C6-1A53-49B8-91E9-F5025005B8FC}"/>
    <dgm:cxn modelId="{90741A6D-F609-47EE-99BB-E90D6E948577}" type="presOf" srcId="{F92CE7C0-ABFC-4000-801F-E87E78C8132B}" destId="{75CC739B-3066-41B1-9093-1BFF3FFD4ECC}" srcOrd="0" destOrd="0" presId="urn:microsoft.com/office/officeart/2018/2/layout/IconVerticalSolidList"/>
    <dgm:cxn modelId="{FA517D7B-7116-4ADD-A666-5023D4200320}" type="presOf" srcId="{FA382B64-9AAF-44B6-BB85-82EBD49961B9}" destId="{497B4AD8-CEFD-4FC3-A091-EB7F203FCF3C}" srcOrd="0" destOrd="0" presId="urn:microsoft.com/office/officeart/2018/2/layout/IconVerticalSolidList"/>
    <dgm:cxn modelId="{678B499B-5C5E-456E-A305-BFE92434138A}" type="presOf" srcId="{F4FC7F36-1FC6-4FB7-9FB2-595C08AE7770}" destId="{28773117-1BFC-4761-9FBD-180F9799B5AC}" srcOrd="0" destOrd="0" presId="urn:microsoft.com/office/officeart/2018/2/layout/IconVerticalSolidList"/>
    <dgm:cxn modelId="{C22D5CC4-0CED-445E-9445-5EC60D7610D1}" type="presOf" srcId="{BC249978-82E8-4FEC-B7DA-706087574E42}" destId="{4F800A6D-8CFB-464A-8703-259F4B5B3294}" srcOrd="0" destOrd="0" presId="urn:microsoft.com/office/officeart/2018/2/layout/IconVerticalSolidList"/>
    <dgm:cxn modelId="{37DD4AC9-50FF-4B74-8829-D2EEF335AB4A}" srcId="{F92CE7C0-ABFC-4000-801F-E87E78C8132B}" destId="{F4FC7F36-1FC6-4FB7-9FB2-595C08AE7770}" srcOrd="3" destOrd="0" parTransId="{E052902A-FEB5-4596-A8B9-186BCBB4C8BE}" sibTransId="{0E30ABFB-A320-4EB2-9201-F49866FAC4A5}"/>
    <dgm:cxn modelId="{D0882B0F-F62B-4694-BC28-0BA93D39AC84}" type="presParOf" srcId="{75CC739B-3066-41B1-9093-1BFF3FFD4ECC}" destId="{41DB5862-DC5C-48C0-9FB1-4E0BE0462E4E}" srcOrd="0" destOrd="0" presId="urn:microsoft.com/office/officeart/2018/2/layout/IconVerticalSolidList"/>
    <dgm:cxn modelId="{79C3B9E9-BF78-4122-9399-0F3ECEA6EC20}" type="presParOf" srcId="{41DB5862-DC5C-48C0-9FB1-4E0BE0462E4E}" destId="{2D6F9651-640E-4E6E-A2F8-C94FE0BAE30C}" srcOrd="0" destOrd="0" presId="urn:microsoft.com/office/officeart/2018/2/layout/IconVerticalSolidList"/>
    <dgm:cxn modelId="{CA4A2E97-EFCC-48A1-AB0B-8684DD5BA6A4}" type="presParOf" srcId="{41DB5862-DC5C-48C0-9FB1-4E0BE0462E4E}" destId="{DD3148FB-9916-42F9-AAC7-EB287907E414}" srcOrd="1" destOrd="0" presId="urn:microsoft.com/office/officeart/2018/2/layout/IconVerticalSolidList"/>
    <dgm:cxn modelId="{0183B9B8-F648-48C9-B3BC-8E68FC35D868}" type="presParOf" srcId="{41DB5862-DC5C-48C0-9FB1-4E0BE0462E4E}" destId="{5DB79F8A-3BF9-4DFC-9495-598D027AF83D}" srcOrd="2" destOrd="0" presId="urn:microsoft.com/office/officeart/2018/2/layout/IconVerticalSolidList"/>
    <dgm:cxn modelId="{3A3BB432-0E7A-4231-83AE-00D2C12BF97A}" type="presParOf" srcId="{41DB5862-DC5C-48C0-9FB1-4E0BE0462E4E}" destId="{4FB534EF-5FA1-4520-A24D-635636961EAD}" srcOrd="3" destOrd="0" presId="urn:microsoft.com/office/officeart/2018/2/layout/IconVerticalSolidList"/>
    <dgm:cxn modelId="{10362B47-A010-4468-9AD8-4C1D6EC49EC1}" type="presParOf" srcId="{75CC739B-3066-41B1-9093-1BFF3FFD4ECC}" destId="{3765CE34-4632-45C6-B86D-68CAE1CE3750}" srcOrd="1" destOrd="0" presId="urn:microsoft.com/office/officeart/2018/2/layout/IconVerticalSolidList"/>
    <dgm:cxn modelId="{C2300114-2A3A-4888-B0AC-4ECDBBF547BA}" type="presParOf" srcId="{75CC739B-3066-41B1-9093-1BFF3FFD4ECC}" destId="{49709709-6FF7-4689-9734-19164448B31A}" srcOrd="2" destOrd="0" presId="urn:microsoft.com/office/officeart/2018/2/layout/IconVerticalSolidList"/>
    <dgm:cxn modelId="{11A65CAF-3F0F-4CFC-96D0-878A9AA3CBDE}" type="presParOf" srcId="{49709709-6FF7-4689-9734-19164448B31A}" destId="{FC30FD70-19D2-4197-A1BE-581C3FCCF67F}" srcOrd="0" destOrd="0" presId="urn:microsoft.com/office/officeart/2018/2/layout/IconVerticalSolidList"/>
    <dgm:cxn modelId="{7BBA31E8-6F79-4BBE-9A31-246F5B024D89}" type="presParOf" srcId="{49709709-6FF7-4689-9734-19164448B31A}" destId="{D725C194-8968-46C3-A141-F84A14CE54ED}" srcOrd="1" destOrd="0" presId="urn:microsoft.com/office/officeart/2018/2/layout/IconVerticalSolidList"/>
    <dgm:cxn modelId="{69A82765-0494-432B-BF00-E7C78DBC8A41}" type="presParOf" srcId="{49709709-6FF7-4689-9734-19164448B31A}" destId="{DFDABEF3-81BC-47D2-8865-453F621729EA}" srcOrd="2" destOrd="0" presId="urn:microsoft.com/office/officeart/2018/2/layout/IconVerticalSolidList"/>
    <dgm:cxn modelId="{8380C923-9AA8-43D8-80E8-5DF7B1703375}" type="presParOf" srcId="{49709709-6FF7-4689-9734-19164448B31A}" destId="{10DDE8E8-2B0C-4AEB-AFAD-3F1FAE1E8FEB}" srcOrd="3" destOrd="0" presId="urn:microsoft.com/office/officeart/2018/2/layout/IconVerticalSolidList"/>
    <dgm:cxn modelId="{CAE1E3DA-B1E8-4ABA-AA97-8BC8A7E84D56}" type="presParOf" srcId="{75CC739B-3066-41B1-9093-1BFF3FFD4ECC}" destId="{B5EC2759-743E-42EC-8A1E-D704D93FE363}" srcOrd="3" destOrd="0" presId="urn:microsoft.com/office/officeart/2018/2/layout/IconVerticalSolidList"/>
    <dgm:cxn modelId="{819C9BE4-C527-45F3-A013-41BCA750DB60}" type="presParOf" srcId="{75CC739B-3066-41B1-9093-1BFF3FFD4ECC}" destId="{4E62FB54-84E9-4A22-B6DA-3E6116705861}" srcOrd="4" destOrd="0" presId="urn:microsoft.com/office/officeart/2018/2/layout/IconVerticalSolidList"/>
    <dgm:cxn modelId="{D0C0FA6F-1500-4CC0-BA45-AEE833A5078F}" type="presParOf" srcId="{4E62FB54-84E9-4A22-B6DA-3E6116705861}" destId="{FA263B0D-48F7-4FD4-A36F-1E4FE2AED384}" srcOrd="0" destOrd="0" presId="urn:microsoft.com/office/officeart/2018/2/layout/IconVerticalSolidList"/>
    <dgm:cxn modelId="{B5AC7EA2-65D6-42C9-96F3-0D1DEDFC1DEB}" type="presParOf" srcId="{4E62FB54-84E9-4A22-B6DA-3E6116705861}" destId="{49E734E4-929E-4F42-81A5-F87FDFF495BF}" srcOrd="1" destOrd="0" presId="urn:microsoft.com/office/officeart/2018/2/layout/IconVerticalSolidList"/>
    <dgm:cxn modelId="{16D4B1F1-0AC5-4EA8-8D3F-36121655F906}" type="presParOf" srcId="{4E62FB54-84E9-4A22-B6DA-3E6116705861}" destId="{F0B9F814-3061-49D0-BD5C-65B8A7EE5D2C}" srcOrd="2" destOrd="0" presId="urn:microsoft.com/office/officeart/2018/2/layout/IconVerticalSolidList"/>
    <dgm:cxn modelId="{26879A43-CB35-4416-9B53-3996E796DD9E}" type="presParOf" srcId="{4E62FB54-84E9-4A22-B6DA-3E6116705861}" destId="{4F800A6D-8CFB-464A-8703-259F4B5B3294}" srcOrd="3" destOrd="0" presId="urn:microsoft.com/office/officeart/2018/2/layout/IconVerticalSolidList"/>
    <dgm:cxn modelId="{4636AA2F-369B-4F19-B156-B1AD4035BAF6}" type="presParOf" srcId="{75CC739B-3066-41B1-9093-1BFF3FFD4ECC}" destId="{ADA60693-471B-40B6-B5A1-962C34996599}" srcOrd="5" destOrd="0" presId="urn:microsoft.com/office/officeart/2018/2/layout/IconVerticalSolidList"/>
    <dgm:cxn modelId="{2FA1BFEE-427E-46DF-BAD0-5C6C5D7FA280}" type="presParOf" srcId="{75CC739B-3066-41B1-9093-1BFF3FFD4ECC}" destId="{2C350CFC-1F24-4997-90E9-E7451F5D3A71}" srcOrd="6" destOrd="0" presId="urn:microsoft.com/office/officeart/2018/2/layout/IconVerticalSolidList"/>
    <dgm:cxn modelId="{BE987D91-422C-4BD4-B429-B3DCDA5B2B43}" type="presParOf" srcId="{2C350CFC-1F24-4997-90E9-E7451F5D3A71}" destId="{D1F33E36-6564-4ECA-BA03-6912F3301AEF}" srcOrd="0" destOrd="0" presId="urn:microsoft.com/office/officeart/2018/2/layout/IconVerticalSolidList"/>
    <dgm:cxn modelId="{5762BBF3-88D8-4AA6-98C4-78A47F49002B}" type="presParOf" srcId="{2C350CFC-1F24-4997-90E9-E7451F5D3A71}" destId="{72DF860D-682D-426B-A4A6-EE60573AD280}" srcOrd="1" destOrd="0" presId="urn:microsoft.com/office/officeart/2018/2/layout/IconVerticalSolidList"/>
    <dgm:cxn modelId="{92233E3C-C079-4D10-8AE1-A68D02562AB8}" type="presParOf" srcId="{2C350CFC-1F24-4997-90E9-E7451F5D3A71}" destId="{0397EE3B-3ACD-4C39-8307-B51ADC87081C}" srcOrd="2" destOrd="0" presId="urn:microsoft.com/office/officeart/2018/2/layout/IconVerticalSolidList"/>
    <dgm:cxn modelId="{A82858DC-4C78-4E16-97DC-239CD4C6076E}" type="presParOf" srcId="{2C350CFC-1F24-4997-90E9-E7451F5D3A71}" destId="{28773117-1BFC-4761-9FBD-180F9799B5AC}" srcOrd="3" destOrd="0" presId="urn:microsoft.com/office/officeart/2018/2/layout/IconVerticalSolidList"/>
    <dgm:cxn modelId="{3BA4E7DF-7947-4EAB-ADA1-4674A872DD09}" type="presParOf" srcId="{75CC739B-3066-41B1-9093-1BFF3FFD4ECC}" destId="{90815C09-A394-4A04-AF7F-902D46B00FD6}" srcOrd="7" destOrd="0" presId="urn:microsoft.com/office/officeart/2018/2/layout/IconVerticalSolidList"/>
    <dgm:cxn modelId="{E9348E09-4068-4062-91F5-57C0F5239E09}" type="presParOf" srcId="{75CC739B-3066-41B1-9093-1BFF3FFD4ECC}" destId="{28F2BBD9-1DE7-45C9-B6DC-D7C51ED65FE9}" srcOrd="8" destOrd="0" presId="urn:microsoft.com/office/officeart/2018/2/layout/IconVerticalSolidList"/>
    <dgm:cxn modelId="{98437630-4065-4126-9D48-44A8D35812CD}" type="presParOf" srcId="{28F2BBD9-1DE7-45C9-B6DC-D7C51ED65FE9}" destId="{6DC0E485-1871-4CE0-B062-5CFB78DFFA7E}" srcOrd="0" destOrd="0" presId="urn:microsoft.com/office/officeart/2018/2/layout/IconVerticalSolidList"/>
    <dgm:cxn modelId="{5A74614C-DD23-48FF-BEDF-13D7EC5781D3}" type="presParOf" srcId="{28F2BBD9-1DE7-45C9-B6DC-D7C51ED65FE9}" destId="{8B94EF49-0BD5-476F-BA07-5526BA62C443}" srcOrd="1" destOrd="0" presId="urn:microsoft.com/office/officeart/2018/2/layout/IconVerticalSolidList"/>
    <dgm:cxn modelId="{8D816DB7-AEC4-4E9B-B4B5-BCA9EE1BF7B2}" type="presParOf" srcId="{28F2BBD9-1DE7-45C9-B6DC-D7C51ED65FE9}" destId="{DA9779D9-D4D5-4FB9-AA85-06478BFEF76E}" srcOrd="2" destOrd="0" presId="urn:microsoft.com/office/officeart/2018/2/layout/IconVerticalSolidList"/>
    <dgm:cxn modelId="{011FEE21-546C-4B69-ADB2-B272D6CF324E}" type="presParOf" srcId="{28F2BBD9-1DE7-45C9-B6DC-D7C51ED65FE9}" destId="{497B4AD8-CEFD-4FC3-A091-EB7F203FCF3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067B7B6-1C8E-4853-8A25-EFE635D901E3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B689FC-7F70-4E01-88A9-8AA4BF528823}">
      <dgm:prSet custT="1"/>
      <dgm:spPr>
        <a:solidFill>
          <a:srgbClr val="0070C0"/>
        </a:solidFill>
      </dgm:spPr>
      <dgm:t>
        <a:bodyPr/>
        <a:lstStyle/>
        <a:p>
          <a:pPr rtl="0"/>
          <a:r>
            <a:rPr lang="en-US" sz="2000">
              <a:latin typeface="+mn-lt"/>
            </a:rPr>
            <a:t>Implement the PD Controller</a:t>
          </a:r>
        </a:p>
      </dgm:t>
    </dgm:pt>
    <dgm:pt modelId="{F20E2CE3-64D9-4046-A983-5ED69742B770}" type="parTrans" cxnId="{4B46402B-E0F4-4C88-A2F8-D065B0A776A5}">
      <dgm:prSet/>
      <dgm:spPr/>
      <dgm:t>
        <a:bodyPr/>
        <a:lstStyle/>
        <a:p>
          <a:endParaRPr lang="en-US"/>
        </a:p>
      </dgm:t>
    </dgm:pt>
    <dgm:pt modelId="{703812F4-8507-4398-BE7E-B6DB1736862C}" type="sibTrans" cxnId="{4B46402B-E0F4-4C88-A2F8-D065B0A776A5}">
      <dgm:prSet/>
      <dgm:spPr/>
      <dgm:t>
        <a:bodyPr/>
        <a:lstStyle/>
        <a:p>
          <a:endParaRPr lang="en-US"/>
        </a:p>
      </dgm:t>
    </dgm:pt>
    <dgm:pt modelId="{77B6A74E-AAD6-49CF-9A48-48EF360EF6B3}">
      <dgm:prSet/>
      <dgm:spPr/>
      <dgm:t>
        <a:bodyPr/>
        <a:lstStyle/>
        <a:p>
          <a:pPr rtl="0"/>
          <a:r>
            <a:rPr lang="en-US"/>
            <a:t>Integrate an IMU sensor to allow the vessel to distinguish relative heading</a:t>
          </a:r>
          <a:r>
            <a:rPr lang="en-US">
              <a:latin typeface="Calibri Light" panose="020F0302020204030204"/>
            </a:rPr>
            <a:t> </a:t>
          </a:r>
          <a:endParaRPr lang="en-US"/>
        </a:p>
      </dgm:t>
    </dgm:pt>
    <dgm:pt modelId="{EFF7DC51-BBFE-42A3-B222-1352F9AC979A}" type="parTrans" cxnId="{C0FA4758-5AB0-42C7-937E-FEB5BFDDFD1C}">
      <dgm:prSet/>
      <dgm:spPr/>
      <dgm:t>
        <a:bodyPr/>
        <a:lstStyle/>
        <a:p>
          <a:endParaRPr lang="en-US"/>
        </a:p>
      </dgm:t>
    </dgm:pt>
    <dgm:pt modelId="{633E7C7E-B5C9-4C9D-83A9-BD3E685859FB}" type="sibTrans" cxnId="{C0FA4758-5AB0-42C7-937E-FEB5BFDDFD1C}">
      <dgm:prSet/>
      <dgm:spPr/>
      <dgm:t>
        <a:bodyPr/>
        <a:lstStyle/>
        <a:p>
          <a:endParaRPr lang="en-US"/>
        </a:p>
      </dgm:t>
    </dgm:pt>
    <dgm:pt modelId="{ECC47D7B-CE8F-4FB2-99D0-844273C596B6}">
      <dgm:prSet custT="1"/>
      <dgm:spPr>
        <a:solidFill>
          <a:srgbClr val="0070C0"/>
        </a:solidFill>
      </dgm:spPr>
      <dgm:t>
        <a:bodyPr/>
        <a:lstStyle/>
        <a:p>
          <a:r>
            <a:rPr lang="en-US" sz="2000">
              <a:latin typeface="+mn-lt"/>
            </a:rPr>
            <a:t>Sensor fusion</a:t>
          </a:r>
        </a:p>
      </dgm:t>
    </dgm:pt>
    <dgm:pt modelId="{B5277921-6038-4930-8613-DD10475472D0}" type="parTrans" cxnId="{B0B1653E-E2C0-4305-A2E8-FFA5C7F75142}">
      <dgm:prSet/>
      <dgm:spPr/>
      <dgm:t>
        <a:bodyPr/>
        <a:lstStyle/>
        <a:p>
          <a:endParaRPr lang="en-US"/>
        </a:p>
      </dgm:t>
    </dgm:pt>
    <dgm:pt modelId="{3750C98F-5310-4EB8-859B-F7C7576B3F0A}" type="sibTrans" cxnId="{B0B1653E-E2C0-4305-A2E8-FFA5C7F75142}">
      <dgm:prSet/>
      <dgm:spPr/>
      <dgm:t>
        <a:bodyPr/>
        <a:lstStyle/>
        <a:p>
          <a:endParaRPr lang="en-US"/>
        </a:p>
      </dgm:t>
    </dgm:pt>
    <dgm:pt modelId="{8C48CCF4-E06D-412A-8C45-1A5B4BCF1D43}">
      <dgm:prSet/>
      <dgm:spPr/>
      <dgm:t>
        <a:bodyPr/>
        <a:lstStyle/>
        <a:p>
          <a:r>
            <a:rPr lang="en-US"/>
            <a:t>Allows for the ASV to correct its relative heading to true heading</a:t>
          </a:r>
        </a:p>
      </dgm:t>
    </dgm:pt>
    <dgm:pt modelId="{31BA2BAB-E4F8-4CBC-A071-E741556118E1}" type="parTrans" cxnId="{3FFE66D0-9950-42F3-9481-E93C2E526F0D}">
      <dgm:prSet/>
      <dgm:spPr/>
      <dgm:t>
        <a:bodyPr/>
        <a:lstStyle/>
        <a:p>
          <a:endParaRPr lang="en-US"/>
        </a:p>
      </dgm:t>
    </dgm:pt>
    <dgm:pt modelId="{372B41FF-8630-413B-B504-D7ED209E5A58}" type="sibTrans" cxnId="{3FFE66D0-9950-42F3-9481-E93C2E526F0D}">
      <dgm:prSet/>
      <dgm:spPr/>
      <dgm:t>
        <a:bodyPr/>
        <a:lstStyle/>
        <a:p>
          <a:endParaRPr lang="en-US"/>
        </a:p>
      </dgm:t>
    </dgm:pt>
    <dgm:pt modelId="{0E2D8643-7C7B-4144-8ECC-BB08DAEC312F}">
      <dgm:prSet custT="1"/>
      <dgm:spPr>
        <a:solidFill>
          <a:srgbClr val="0070C0"/>
        </a:solidFill>
      </dgm:spPr>
      <dgm:t>
        <a:bodyPr/>
        <a:lstStyle/>
        <a:p>
          <a:r>
            <a:rPr lang="en-US" sz="2000"/>
            <a:t>Open water controller test</a:t>
          </a:r>
        </a:p>
      </dgm:t>
    </dgm:pt>
    <dgm:pt modelId="{F0CB9E42-B5CB-4FD5-8699-2EDC725D118A}" type="parTrans" cxnId="{6198ABE9-DE9F-43F9-85BF-E1100177075B}">
      <dgm:prSet/>
      <dgm:spPr/>
      <dgm:t>
        <a:bodyPr/>
        <a:lstStyle/>
        <a:p>
          <a:endParaRPr lang="en-US"/>
        </a:p>
      </dgm:t>
    </dgm:pt>
    <dgm:pt modelId="{509489EE-8410-4C8C-8E09-275CBFABDAC6}" type="sibTrans" cxnId="{6198ABE9-DE9F-43F9-85BF-E1100177075B}">
      <dgm:prSet/>
      <dgm:spPr/>
      <dgm:t>
        <a:bodyPr/>
        <a:lstStyle/>
        <a:p>
          <a:endParaRPr lang="en-US"/>
        </a:p>
      </dgm:t>
    </dgm:pt>
    <dgm:pt modelId="{ADF03517-0AF7-4587-8679-F618DB379918}">
      <dgm:prSet/>
      <dgm:spPr/>
      <dgm:t>
        <a:bodyPr/>
        <a:lstStyle/>
        <a:p>
          <a:r>
            <a:rPr lang="en-US"/>
            <a:t>Test the ASV on open water in the Thames</a:t>
          </a:r>
        </a:p>
      </dgm:t>
    </dgm:pt>
    <dgm:pt modelId="{7C11F15B-9E51-4F58-A746-B05C597DF136}" type="parTrans" cxnId="{035C27E6-9429-407C-8B2B-469BF8C0A9FF}">
      <dgm:prSet/>
      <dgm:spPr/>
      <dgm:t>
        <a:bodyPr/>
        <a:lstStyle/>
        <a:p>
          <a:endParaRPr lang="en-US"/>
        </a:p>
      </dgm:t>
    </dgm:pt>
    <dgm:pt modelId="{B1FB72EB-5DA0-4F00-A4A9-086EC5820C84}" type="sibTrans" cxnId="{035C27E6-9429-407C-8B2B-469BF8C0A9FF}">
      <dgm:prSet/>
      <dgm:spPr/>
      <dgm:t>
        <a:bodyPr/>
        <a:lstStyle/>
        <a:p>
          <a:endParaRPr lang="en-US"/>
        </a:p>
      </dgm:t>
    </dgm:pt>
    <dgm:pt modelId="{AC569C7F-4162-4CD9-A590-4B001DAC4247}">
      <dgm:prSet custT="1"/>
      <dgm:spPr>
        <a:solidFill>
          <a:srgbClr val="0070C0"/>
        </a:solidFill>
      </dgm:spPr>
      <dgm:t>
        <a:bodyPr/>
        <a:lstStyle/>
        <a:p>
          <a:r>
            <a:rPr lang="en-US" sz="2000"/>
            <a:t>Continue with UAV landing pad design</a:t>
          </a:r>
        </a:p>
      </dgm:t>
    </dgm:pt>
    <dgm:pt modelId="{A34A5F94-4958-400A-84A8-D22ED670501B}" type="parTrans" cxnId="{9FAAD4AD-C744-47D3-86CE-3CD7D07DF1A6}">
      <dgm:prSet/>
      <dgm:spPr/>
      <dgm:t>
        <a:bodyPr/>
        <a:lstStyle/>
        <a:p>
          <a:endParaRPr lang="en-US"/>
        </a:p>
      </dgm:t>
    </dgm:pt>
    <dgm:pt modelId="{2401B3BD-1EED-49F2-8C8C-8021318FDF10}" type="sibTrans" cxnId="{9FAAD4AD-C744-47D3-86CE-3CD7D07DF1A6}">
      <dgm:prSet/>
      <dgm:spPr/>
      <dgm:t>
        <a:bodyPr/>
        <a:lstStyle/>
        <a:p>
          <a:endParaRPr lang="en-US"/>
        </a:p>
      </dgm:t>
    </dgm:pt>
    <dgm:pt modelId="{8DB3618A-74EF-4C1C-97E9-70BDA563691B}">
      <dgm:prSet custT="1"/>
      <dgm:spPr>
        <a:solidFill>
          <a:srgbClr val="0070C0"/>
        </a:solidFill>
      </dgm:spPr>
      <dgm:t>
        <a:bodyPr/>
        <a:lstStyle/>
        <a:p>
          <a:r>
            <a:rPr lang="en-US" sz="2000">
              <a:latin typeface="+mn-lt"/>
              <a:cs typeface="Times New Roman" panose="02020603050405020304" pitchFamily="18" charset="0"/>
            </a:rPr>
            <a:t>Implement other Sensors</a:t>
          </a:r>
        </a:p>
      </dgm:t>
    </dgm:pt>
    <dgm:pt modelId="{A1F98F83-590E-4652-8BED-73C3F3E71B1E}" type="parTrans" cxnId="{D759BC20-88AD-4D6D-A913-66EC2829FF4A}">
      <dgm:prSet/>
      <dgm:spPr/>
      <dgm:t>
        <a:bodyPr/>
        <a:lstStyle/>
        <a:p>
          <a:endParaRPr lang="en-US"/>
        </a:p>
      </dgm:t>
    </dgm:pt>
    <dgm:pt modelId="{9746250B-693F-40CD-AC0C-FDC1DA3A995D}" type="sibTrans" cxnId="{D759BC20-88AD-4D6D-A913-66EC2829FF4A}">
      <dgm:prSet/>
      <dgm:spPr/>
      <dgm:t>
        <a:bodyPr/>
        <a:lstStyle/>
        <a:p>
          <a:endParaRPr lang="en-US"/>
        </a:p>
      </dgm:t>
    </dgm:pt>
    <dgm:pt modelId="{D4DF8614-3085-4810-BAEF-C39B5A6A03FB}">
      <dgm:prSet custT="1"/>
      <dgm:spPr>
        <a:solidFill>
          <a:srgbClr val="0070C0"/>
        </a:solidFill>
      </dgm:spPr>
      <dgm:t>
        <a:bodyPr/>
        <a:lstStyle/>
        <a:p>
          <a:pPr rtl="0"/>
          <a:r>
            <a:rPr lang="en-US" sz="2000">
              <a:latin typeface="+mn-lt"/>
            </a:rPr>
            <a:t>Global map from UAV</a:t>
          </a:r>
        </a:p>
      </dgm:t>
    </dgm:pt>
    <dgm:pt modelId="{CDF99414-2680-48A5-A487-BCCAB5DCD644}" type="parTrans" cxnId="{08A64EE4-0CE6-4532-B7F0-B88698D60BAD}">
      <dgm:prSet/>
      <dgm:spPr/>
      <dgm:t>
        <a:bodyPr/>
        <a:lstStyle/>
        <a:p>
          <a:endParaRPr lang="en-US"/>
        </a:p>
      </dgm:t>
    </dgm:pt>
    <dgm:pt modelId="{00DF5442-BAD5-4EC8-91ED-C2EB30F2D089}" type="sibTrans" cxnId="{08A64EE4-0CE6-4532-B7F0-B88698D60BAD}">
      <dgm:prSet/>
      <dgm:spPr/>
      <dgm:t>
        <a:bodyPr/>
        <a:lstStyle/>
        <a:p>
          <a:endParaRPr lang="en-US"/>
        </a:p>
      </dgm:t>
    </dgm:pt>
    <dgm:pt modelId="{57A5CC5A-F253-4994-940F-A708620A45A0}">
      <dgm:prSet/>
      <dgm:spPr/>
      <dgm:t>
        <a:bodyPr/>
        <a:lstStyle/>
        <a:p>
          <a:r>
            <a:rPr lang="en-US"/>
            <a:t>Create a path for the ASV using an image from the UAV</a:t>
          </a:r>
        </a:p>
      </dgm:t>
    </dgm:pt>
    <dgm:pt modelId="{8191B865-86B0-4670-A84F-736A86DE709C}" type="parTrans" cxnId="{6C2CD178-0833-4DA0-B3F2-68A5062BB5DA}">
      <dgm:prSet/>
      <dgm:spPr/>
      <dgm:t>
        <a:bodyPr/>
        <a:lstStyle/>
        <a:p>
          <a:endParaRPr lang="en-US"/>
        </a:p>
      </dgm:t>
    </dgm:pt>
    <dgm:pt modelId="{9441CBA2-087E-4EEC-9B77-1B133C448730}" type="sibTrans" cxnId="{6C2CD178-0833-4DA0-B3F2-68A5062BB5DA}">
      <dgm:prSet/>
      <dgm:spPr/>
      <dgm:t>
        <a:bodyPr/>
        <a:lstStyle/>
        <a:p>
          <a:endParaRPr lang="en-US"/>
        </a:p>
      </dgm:t>
    </dgm:pt>
    <dgm:pt modelId="{A6581AE6-C926-431F-98A3-E6EF72693182}">
      <dgm:prSet/>
      <dgm:spPr/>
      <dgm:t>
        <a:bodyPr/>
        <a:lstStyle/>
        <a:p>
          <a:r>
            <a:rPr lang="en-US"/>
            <a:t>Processed on an external computer</a:t>
          </a:r>
        </a:p>
      </dgm:t>
    </dgm:pt>
    <dgm:pt modelId="{4F835AA3-409F-421B-A4E0-C022980E4499}" type="parTrans" cxnId="{1BDAE036-A619-46E6-A7C9-B789F13AEF7F}">
      <dgm:prSet/>
      <dgm:spPr/>
      <dgm:t>
        <a:bodyPr/>
        <a:lstStyle/>
        <a:p>
          <a:endParaRPr lang="en-US"/>
        </a:p>
      </dgm:t>
    </dgm:pt>
    <dgm:pt modelId="{9447930E-587A-44E4-B331-F1F5E2EE664F}" type="sibTrans" cxnId="{1BDAE036-A619-46E6-A7C9-B789F13AEF7F}">
      <dgm:prSet/>
      <dgm:spPr/>
      <dgm:t>
        <a:bodyPr/>
        <a:lstStyle/>
        <a:p>
          <a:endParaRPr lang="en-US"/>
        </a:p>
      </dgm:t>
    </dgm:pt>
    <dgm:pt modelId="{84D5B089-3168-41C0-A1D3-797559261542}">
      <dgm:prSet/>
      <dgm:spPr/>
      <dgm:t>
        <a:bodyPr/>
        <a:lstStyle/>
        <a:p>
          <a:pPr rtl="0"/>
          <a:r>
            <a:rPr lang="en-US">
              <a:latin typeface="+mn-lt"/>
            </a:rPr>
            <a:t>Coordinate with UAV team </a:t>
          </a:r>
        </a:p>
      </dgm:t>
    </dgm:pt>
    <dgm:pt modelId="{AAD7E401-4528-4718-9344-9E921609D932}" type="parTrans" cxnId="{F1312B8C-FF89-4118-B865-FF62760B6B11}">
      <dgm:prSet/>
      <dgm:spPr/>
      <dgm:t>
        <a:bodyPr/>
        <a:lstStyle/>
        <a:p>
          <a:endParaRPr lang="en-US"/>
        </a:p>
      </dgm:t>
    </dgm:pt>
    <dgm:pt modelId="{F12AA103-5CCA-4DF0-AF45-16501EE3A409}" type="sibTrans" cxnId="{F1312B8C-FF89-4118-B865-FF62760B6B11}">
      <dgm:prSet/>
      <dgm:spPr/>
      <dgm:t>
        <a:bodyPr/>
        <a:lstStyle/>
        <a:p>
          <a:endParaRPr lang="en-US"/>
        </a:p>
      </dgm:t>
    </dgm:pt>
    <dgm:pt modelId="{5E616191-CE7B-4813-A187-E6CF0E41732E}">
      <dgm:prSet/>
      <dgm:spPr/>
      <dgm:t>
        <a:bodyPr/>
        <a:lstStyle/>
        <a:p>
          <a:r>
            <a:rPr lang="en-US"/>
            <a:t>LiDAR,</a:t>
          </a:r>
          <a:r>
            <a:rPr lang="en-US" baseline="0"/>
            <a:t> Camera (image processing), Hydrophone</a:t>
          </a:r>
          <a:endParaRPr lang="en-US"/>
        </a:p>
      </dgm:t>
    </dgm:pt>
    <dgm:pt modelId="{B7CED7CE-0A22-4FD2-A629-E472023E71DD}" type="parTrans" cxnId="{0A1392DC-77D1-49A4-AAE3-9C3A1E16DF4C}">
      <dgm:prSet/>
      <dgm:spPr/>
      <dgm:t>
        <a:bodyPr/>
        <a:lstStyle/>
        <a:p>
          <a:endParaRPr lang="en-US"/>
        </a:p>
      </dgm:t>
    </dgm:pt>
    <dgm:pt modelId="{1CF80B67-69C7-474D-A65C-7E5BB40F152A}" type="sibTrans" cxnId="{0A1392DC-77D1-49A4-AAE3-9C3A1E16DF4C}">
      <dgm:prSet/>
      <dgm:spPr/>
      <dgm:t>
        <a:bodyPr/>
        <a:lstStyle/>
        <a:p>
          <a:endParaRPr lang="en-US"/>
        </a:p>
      </dgm:t>
    </dgm:pt>
    <dgm:pt modelId="{35B10F9F-241D-4C61-B275-0BB77AA0C58E}" type="pres">
      <dgm:prSet presAssocID="{A067B7B6-1C8E-4853-8A25-EFE635D901E3}" presName="linear" presStyleCnt="0">
        <dgm:presLayoutVars>
          <dgm:dir/>
          <dgm:animLvl val="lvl"/>
          <dgm:resizeHandles val="exact"/>
        </dgm:presLayoutVars>
      </dgm:prSet>
      <dgm:spPr/>
    </dgm:pt>
    <dgm:pt modelId="{40182E84-8D8B-44B8-BFE2-176564047CC6}" type="pres">
      <dgm:prSet presAssocID="{B5B689FC-7F70-4E01-88A9-8AA4BF528823}" presName="parentLin" presStyleCnt="0"/>
      <dgm:spPr/>
    </dgm:pt>
    <dgm:pt modelId="{F2A847EF-6861-416E-B2C8-45E8D82BC955}" type="pres">
      <dgm:prSet presAssocID="{B5B689FC-7F70-4E01-88A9-8AA4BF528823}" presName="parentLeftMargin" presStyleLbl="node1" presStyleIdx="0" presStyleCnt="6"/>
      <dgm:spPr/>
    </dgm:pt>
    <dgm:pt modelId="{503F3784-A747-48E3-B0A5-320FF9D5C5A1}" type="pres">
      <dgm:prSet presAssocID="{B5B689FC-7F70-4E01-88A9-8AA4BF528823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293D5C83-4F21-4C92-9183-F62F9FBA44FD}" type="pres">
      <dgm:prSet presAssocID="{B5B689FC-7F70-4E01-88A9-8AA4BF528823}" presName="negativeSpace" presStyleCnt="0"/>
      <dgm:spPr/>
    </dgm:pt>
    <dgm:pt modelId="{8C90DC13-FDC8-45B0-B84A-EC487AC51B5F}" type="pres">
      <dgm:prSet presAssocID="{B5B689FC-7F70-4E01-88A9-8AA4BF528823}" presName="childText" presStyleLbl="conFgAcc1" presStyleIdx="0" presStyleCnt="6">
        <dgm:presLayoutVars>
          <dgm:bulletEnabled val="1"/>
        </dgm:presLayoutVars>
      </dgm:prSet>
      <dgm:spPr/>
    </dgm:pt>
    <dgm:pt modelId="{02D0AB8C-AA2F-4FBC-9BA0-45A4CFCCF0D4}" type="pres">
      <dgm:prSet presAssocID="{703812F4-8507-4398-BE7E-B6DB1736862C}" presName="spaceBetweenRectangles" presStyleCnt="0"/>
      <dgm:spPr/>
    </dgm:pt>
    <dgm:pt modelId="{6BAFA325-E634-44B5-9AEE-16579BDB3066}" type="pres">
      <dgm:prSet presAssocID="{ECC47D7B-CE8F-4FB2-99D0-844273C596B6}" presName="parentLin" presStyleCnt="0"/>
      <dgm:spPr/>
    </dgm:pt>
    <dgm:pt modelId="{47B89E82-4FA5-4EAD-A7C4-53FB313E569A}" type="pres">
      <dgm:prSet presAssocID="{ECC47D7B-CE8F-4FB2-99D0-844273C596B6}" presName="parentLeftMargin" presStyleLbl="node1" presStyleIdx="0" presStyleCnt="6"/>
      <dgm:spPr/>
    </dgm:pt>
    <dgm:pt modelId="{E7455F20-CEA2-48BA-A670-703F9C8D50EE}" type="pres">
      <dgm:prSet presAssocID="{ECC47D7B-CE8F-4FB2-99D0-844273C596B6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6C9EBD44-1876-4B19-9974-0320D8FF721B}" type="pres">
      <dgm:prSet presAssocID="{ECC47D7B-CE8F-4FB2-99D0-844273C596B6}" presName="negativeSpace" presStyleCnt="0"/>
      <dgm:spPr/>
    </dgm:pt>
    <dgm:pt modelId="{D8DED9E2-A55E-4570-A704-7FCE6C320D2E}" type="pres">
      <dgm:prSet presAssocID="{ECC47D7B-CE8F-4FB2-99D0-844273C596B6}" presName="childText" presStyleLbl="conFgAcc1" presStyleIdx="1" presStyleCnt="6">
        <dgm:presLayoutVars>
          <dgm:bulletEnabled val="1"/>
        </dgm:presLayoutVars>
      </dgm:prSet>
      <dgm:spPr/>
    </dgm:pt>
    <dgm:pt modelId="{BB11AE48-E477-4344-8596-D9D24D4B2BE3}" type="pres">
      <dgm:prSet presAssocID="{3750C98F-5310-4EB8-859B-F7C7576B3F0A}" presName="spaceBetweenRectangles" presStyleCnt="0"/>
      <dgm:spPr/>
    </dgm:pt>
    <dgm:pt modelId="{FCA80B39-1D22-4E66-B8BC-7BBF44A7C0E6}" type="pres">
      <dgm:prSet presAssocID="{0E2D8643-7C7B-4144-8ECC-BB08DAEC312F}" presName="parentLin" presStyleCnt="0"/>
      <dgm:spPr/>
    </dgm:pt>
    <dgm:pt modelId="{E4B44AB2-DBB6-44FF-91AF-80DDFE61CAC1}" type="pres">
      <dgm:prSet presAssocID="{0E2D8643-7C7B-4144-8ECC-BB08DAEC312F}" presName="parentLeftMargin" presStyleLbl="node1" presStyleIdx="1" presStyleCnt="6"/>
      <dgm:spPr/>
    </dgm:pt>
    <dgm:pt modelId="{20168D5F-334E-47E6-835B-F70581F3D72F}" type="pres">
      <dgm:prSet presAssocID="{0E2D8643-7C7B-4144-8ECC-BB08DAEC312F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AF19E5A-A97E-4C7A-AAA7-A25EE77B18F8}" type="pres">
      <dgm:prSet presAssocID="{0E2D8643-7C7B-4144-8ECC-BB08DAEC312F}" presName="negativeSpace" presStyleCnt="0"/>
      <dgm:spPr/>
    </dgm:pt>
    <dgm:pt modelId="{91F03E48-84BF-4E47-80F4-FBC6E50A6DE4}" type="pres">
      <dgm:prSet presAssocID="{0E2D8643-7C7B-4144-8ECC-BB08DAEC312F}" presName="childText" presStyleLbl="conFgAcc1" presStyleIdx="2" presStyleCnt="6">
        <dgm:presLayoutVars>
          <dgm:bulletEnabled val="1"/>
        </dgm:presLayoutVars>
      </dgm:prSet>
      <dgm:spPr/>
    </dgm:pt>
    <dgm:pt modelId="{07BC270C-5E73-468D-9196-9D06E8682E04}" type="pres">
      <dgm:prSet presAssocID="{509489EE-8410-4C8C-8E09-275CBFABDAC6}" presName="spaceBetweenRectangles" presStyleCnt="0"/>
      <dgm:spPr/>
    </dgm:pt>
    <dgm:pt modelId="{6EB1E9A1-8937-46E2-BA7F-52E4B12ACC0F}" type="pres">
      <dgm:prSet presAssocID="{AC569C7F-4162-4CD9-A590-4B001DAC4247}" presName="parentLin" presStyleCnt="0"/>
      <dgm:spPr/>
    </dgm:pt>
    <dgm:pt modelId="{28491282-58C0-4F79-B5E3-9FC6F9428F67}" type="pres">
      <dgm:prSet presAssocID="{AC569C7F-4162-4CD9-A590-4B001DAC4247}" presName="parentLeftMargin" presStyleLbl="node1" presStyleIdx="2" presStyleCnt="6"/>
      <dgm:spPr/>
    </dgm:pt>
    <dgm:pt modelId="{B4B83E71-0A03-47FC-9DFD-63C267CD41D8}" type="pres">
      <dgm:prSet presAssocID="{AC569C7F-4162-4CD9-A590-4B001DAC424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C368770-AB59-41C6-998C-E2A7C404B657}" type="pres">
      <dgm:prSet presAssocID="{AC569C7F-4162-4CD9-A590-4B001DAC4247}" presName="negativeSpace" presStyleCnt="0"/>
      <dgm:spPr/>
    </dgm:pt>
    <dgm:pt modelId="{A9129F26-089C-42F1-B1D4-111B3E5118A5}" type="pres">
      <dgm:prSet presAssocID="{AC569C7F-4162-4CD9-A590-4B001DAC4247}" presName="childText" presStyleLbl="conFgAcc1" presStyleIdx="3" presStyleCnt="6">
        <dgm:presLayoutVars>
          <dgm:bulletEnabled val="1"/>
        </dgm:presLayoutVars>
      </dgm:prSet>
      <dgm:spPr/>
    </dgm:pt>
    <dgm:pt modelId="{CC3096C9-2213-4906-BD37-2D12C4E44006}" type="pres">
      <dgm:prSet presAssocID="{2401B3BD-1EED-49F2-8C8C-8021318FDF10}" presName="spaceBetweenRectangles" presStyleCnt="0"/>
      <dgm:spPr/>
    </dgm:pt>
    <dgm:pt modelId="{BB4105F5-CB7A-49F7-9FBC-51331FA2C0EC}" type="pres">
      <dgm:prSet presAssocID="{8DB3618A-74EF-4C1C-97E9-70BDA563691B}" presName="parentLin" presStyleCnt="0"/>
      <dgm:spPr/>
    </dgm:pt>
    <dgm:pt modelId="{A779C6D1-2D96-4353-9640-93D3A577BBD3}" type="pres">
      <dgm:prSet presAssocID="{8DB3618A-74EF-4C1C-97E9-70BDA563691B}" presName="parentLeftMargin" presStyleLbl="node1" presStyleIdx="3" presStyleCnt="6"/>
      <dgm:spPr/>
    </dgm:pt>
    <dgm:pt modelId="{B09F942D-7EF3-4239-B12C-D516AC1F4945}" type="pres">
      <dgm:prSet presAssocID="{8DB3618A-74EF-4C1C-97E9-70BDA563691B}" presName="parentText" presStyleLbl="node1" presStyleIdx="4" presStyleCnt="6" custScaleY="139617">
        <dgm:presLayoutVars>
          <dgm:chMax val="0"/>
          <dgm:bulletEnabled val="1"/>
        </dgm:presLayoutVars>
      </dgm:prSet>
      <dgm:spPr/>
    </dgm:pt>
    <dgm:pt modelId="{7B9BBB54-0C4F-4211-828E-2C545942E682}" type="pres">
      <dgm:prSet presAssocID="{8DB3618A-74EF-4C1C-97E9-70BDA563691B}" presName="negativeSpace" presStyleCnt="0"/>
      <dgm:spPr/>
    </dgm:pt>
    <dgm:pt modelId="{43D6B949-253A-4430-95C8-F09871E418B8}" type="pres">
      <dgm:prSet presAssocID="{8DB3618A-74EF-4C1C-97E9-70BDA563691B}" presName="childText" presStyleLbl="conFgAcc1" presStyleIdx="4" presStyleCnt="6">
        <dgm:presLayoutVars>
          <dgm:bulletEnabled val="1"/>
        </dgm:presLayoutVars>
      </dgm:prSet>
      <dgm:spPr/>
    </dgm:pt>
    <dgm:pt modelId="{F8F51053-C669-44E8-B21A-A57AB5A6B478}" type="pres">
      <dgm:prSet presAssocID="{9746250B-693F-40CD-AC0C-FDC1DA3A995D}" presName="spaceBetweenRectangles" presStyleCnt="0"/>
      <dgm:spPr/>
    </dgm:pt>
    <dgm:pt modelId="{FC69E6EA-9714-49D8-AD19-2EEFEBFA972A}" type="pres">
      <dgm:prSet presAssocID="{D4DF8614-3085-4810-BAEF-C39B5A6A03FB}" presName="parentLin" presStyleCnt="0"/>
      <dgm:spPr/>
    </dgm:pt>
    <dgm:pt modelId="{493DF59F-40A7-4900-AF9C-7A977877A455}" type="pres">
      <dgm:prSet presAssocID="{D4DF8614-3085-4810-BAEF-C39B5A6A03FB}" presName="parentLeftMargin" presStyleLbl="node1" presStyleIdx="4" presStyleCnt="6"/>
      <dgm:spPr/>
    </dgm:pt>
    <dgm:pt modelId="{0796FE38-52AA-4965-9B13-068D5C3FB04F}" type="pres">
      <dgm:prSet presAssocID="{D4DF8614-3085-4810-BAEF-C39B5A6A03FB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D8E11AEF-D619-4EBB-92EB-3421B0AEE99B}" type="pres">
      <dgm:prSet presAssocID="{D4DF8614-3085-4810-BAEF-C39B5A6A03FB}" presName="negativeSpace" presStyleCnt="0"/>
      <dgm:spPr/>
    </dgm:pt>
    <dgm:pt modelId="{5C4D16D4-B3C1-45F9-849D-F99F3C160285}" type="pres">
      <dgm:prSet presAssocID="{D4DF8614-3085-4810-BAEF-C39B5A6A03FB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FA9CCB07-1CD7-49DA-87F7-DD7B26B9F10D}" type="presOf" srcId="{57A5CC5A-F253-4994-940F-A708620A45A0}" destId="{5C4D16D4-B3C1-45F9-849D-F99F3C160285}" srcOrd="0" destOrd="0" presId="urn:microsoft.com/office/officeart/2005/8/layout/list1"/>
    <dgm:cxn modelId="{2309970B-A983-4E88-BE99-5B11D1B787DB}" type="presOf" srcId="{D4DF8614-3085-4810-BAEF-C39B5A6A03FB}" destId="{0796FE38-52AA-4965-9B13-068D5C3FB04F}" srcOrd="1" destOrd="0" presId="urn:microsoft.com/office/officeart/2005/8/layout/list1"/>
    <dgm:cxn modelId="{E27E131C-B0C9-408C-9D8B-E631CF8B91DA}" type="presOf" srcId="{5E616191-CE7B-4813-A187-E6CF0E41732E}" destId="{43D6B949-253A-4430-95C8-F09871E418B8}" srcOrd="0" destOrd="0" presId="urn:microsoft.com/office/officeart/2005/8/layout/list1"/>
    <dgm:cxn modelId="{D759BC20-88AD-4D6D-A913-66EC2829FF4A}" srcId="{A067B7B6-1C8E-4853-8A25-EFE635D901E3}" destId="{8DB3618A-74EF-4C1C-97E9-70BDA563691B}" srcOrd="4" destOrd="0" parTransId="{A1F98F83-590E-4652-8BED-73C3F3E71B1E}" sibTransId="{9746250B-693F-40CD-AC0C-FDC1DA3A995D}"/>
    <dgm:cxn modelId="{4B46402B-E0F4-4C88-A2F8-D065B0A776A5}" srcId="{A067B7B6-1C8E-4853-8A25-EFE635D901E3}" destId="{B5B689FC-7F70-4E01-88A9-8AA4BF528823}" srcOrd="0" destOrd="0" parTransId="{F20E2CE3-64D9-4046-A983-5ED69742B770}" sibTransId="{703812F4-8507-4398-BE7E-B6DB1736862C}"/>
    <dgm:cxn modelId="{8A275D34-A41B-4C24-921C-669F339BC541}" type="presOf" srcId="{84D5B089-3168-41C0-A1D3-797559261542}" destId="{A9129F26-089C-42F1-B1D4-111B3E5118A5}" srcOrd="0" destOrd="0" presId="urn:microsoft.com/office/officeart/2005/8/layout/list1"/>
    <dgm:cxn modelId="{1BDAE036-A619-46E6-A7C9-B789F13AEF7F}" srcId="{D4DF8614-3085-4810-BAEF-C39B5A6A03FB}" destId="{A6581AE6-C926-431F-98A3-E6EF72693182}" srcOrd="1" destOrd="0" parTransId="{4F835AA3-409F-421B-A4E0-C022980E4499}" sibTransId="{9447930E-587A-44E4-B331-F1F5E2EE664F}"/>
    <dgm:cxn modelId="{B0B1653E-E2C0-4305-A2E8-FFA5C7F75142}" srcId="{A067B7B6-1C8E-4853-8A25-EFE635D901E3}" destId="{ECC47D7B-CE8F-4FB2-99D0-844273C596B6}" srcOrd="1" destOrd="0" parTransId="{B5277921-6038-4930-8613-DD10475472D0}" sibTransId="{3750C98F-5310-4EB8-859B-F7C7576B3F0A}"/>
    <dgm:cxn modelId="{45D53642-5B1D-40F3-BD57-339F9079DBB1}" type="presOf" srcId="{B5B689FC-7F70-4E01-88A9-8AA4BF528823}" destId="{503F3784-A747-48E3-B0A5-320FF9D5C5A1}" srcOrd="1" destOrd="0" presId="urn:microsoft.com/office/officeart/2005/8/layout/list1"/>
    <dgm:cxn modelId="{373E2D68-68E8-49FD-9013-D1FBAE46FA46}" type="presOf" srcId="{8DB3618A-74EF-4C1C-97E9-70BDA563691B}" destId="{A779C6D1-2D96-4353-9640-93D3A577BBD3}" srcOrd="0" destOrd="0" presId="urn:microsoft.com/office/officeart/2005/8/layout/list1"/>
    <dgm:cxn modelId="{09994F48-2CA4-4DC0-A5BB-231D79C39F02}" type="presOf" srcId="{AC569C7F-4162-4CD9-A590-4B001DAC4247}" destId="{B4B83E71-0A03-47FC-9DFD-63C267CD41D8}" srcOrd="1" destOrd="0" presId="urn:microsoft.com/office/officeart/2005/8/layout/list1"/>
    <dgm:cxn modelId="{7E6A7069-3822-447A-960A-23330CB16A55}" type="presOf" srcId="{ADF03517-0AF7-4587-8679-F618DB379918}" destId="{91F03E48-84BF-4E47-80F4-FBC6E50A6DE4}" srcOrd="0" destOrd="0" presId="urn:microsoft.com/office/officeart/2005/8/layout/list1"/>
    <dgm:cxn modelId="{64E9E671-7CD3-4833-9E44-1B3EFD904995}" type="presOf" srcId="{A067B7B6-1C8E-4853-8A25-EFE635D901E3}" destId="{35B10F9F-241D-4C61-B275-0BB77AA0C58E}" srcOrd="0" destOrd="0" presId="urn:microsoft.com/office/officeart/2005/8/layout/list1"/>
    <dgm:cxn modelId="{C0FA4758-5AB0-42C7-937E-FEB5BFDDFD1C}" srcId="{B5B689FC-7F70-4E01-88A9-8AA4BF528823}" destId="{77B6A74E-AAD6-49CF-9A48-48EF360EF6B3}" srcOrd="0" destOrd="0" parTransId="{EFF7DC51-BBFE-42A3-B222-1352F9AC979A}" sibTransId="{633E7C7E-B5C9-4C9D-83A9-BD3E685859FB}"/>
    <dgm:cxn modelId="{6C2CD178-0833-4DA0-B3F2-68A5062BB5DA}" srcId="{D4DF8614-3085-4810-BAEF-C39B5A6A03FB}" destId="{57A5CC5A-F253-4994-940F-A708620A45A0}" srcOrd="0" destOrd="0" parTransId="{8191B865-86B0-4670-A84F-736A86DE709C}" sibTransId="{9441CBA2-087E-4EEC-9B77-1B133C448730}"/>
    <dgm:cxn modelId="{AD441E7A-67BB-428D-9353-AF619587B0BA}" type="presOf" srcId="{A6581AE6-C926-431F-98A3-E6EF72693182}" destId="{5C4D16D4-B3C1-45F9-849D-F99F3C160285}" srcOrd="0" destOrd="1" presId="urn:microsoft.com/office/officeart/2005/8/layout/list1"/>
    <dgm:cxn modelId="{F1312B8C-FF89-4118-B865-FF62760B6B11}" srcId="{AC569C7F-4162-4CD9-A590-4B001DAC4247}" destId="{84D5B089-3168-41C0-A1D3-797559261542}" srcOrd="0" destOrd="0" parTransId="{AAD7E401-4528-4718-9344-9E921609D932}" sibTransId="{F12AA103-5CCA-4DF0-AF45-16501EE3A409}"/>
    <dgm:cxn modelId="{07345C94-893E-40D0-9259-778D335F9878}" type="presOf" srcId="{ECC47D7B-CE8F-4FB2-99D0-844273C596B6}" destId="{47B89E82-4FA5-4EAD-A7C4-53FB313E569A}" srcOrd="0" destOrd="0" presId="urn:microsoft.com/office/officeart/2005/8/layout/list1"/>
    <dgm:cxn modelId="{C73A32A5-A8A7-4B0D-8045-81D089E68960}" type="presOf" srcId="{8DB3618A-74EF-4C1C-97E9-70BDA563691B}" destId="{B09F942D-7EF3-4239-B12C-D516AC1F4945}" srcOrd="1" destOrd="0" presId="urn:microsoft.com/office/officeart/2005/8/layout/list1"/>
    <dgm:cxn modelId="{4E0392AD-F6C0-4D77-B9DB-A31335CCAA94}" type="presOf" srcId="{AC569C7F-4162-4CD9-A590-4B001DAC4247}" destId="{28491282-58C0-4F79-B5E3-9FC6F9428F67}" srcOrd="0" destOrd="0" presId="urn:microsoft.com/office/officeart/2005/8/layout/list1"/>
    <dgm:cxn modelId="{9FAAD4AD-C744-47D3-86CE-3CD7D07DF1A6}" srcId="{A067B7B6-1C8E-4853-8A25-EFE635D901E3}" destId="{AC569C7F-4162-4CD9-A590-4B001DAC4247}" srcOrd="3" destOrd="0" parTransId="{A34A5F94-4958-400A-84A8-D22ED670501B}" sibTransId="{2401B3BD-1EED-49F2-8C8C-8021318FDF10}"/>
    <dgm:cxn modelId="{7E05EAB6-2D14-48F6-AE18-7BB25DCBAFC9}" type="presOf" srcId="{8C48CCF4-E06D-412A-8C45-1A5B4BCF1D43}" destId="{D8DED9E2-A55E-4570-A704-7FCE6C320D2E}" srcOrd="0" destOrd="0" presId="urn:microsoft.com/office/officeart/2005/8/layout/list1"/>
    <dgm:cxn modelId="{3FFE66D0-9950-42F3-9481-E93C2E526F0D}" srcId="{ECC47D7B-CE8F-4FB2-99D0-844273C596B6}" destId="{8C48CCF4-E06D-412A-8C45-1A5B4BCF1D43}" srcOrd="0" destOrd="0" parTransId="{31BA2BAB-E4F8-4CBC-A071-E741556118E1}" sibTransId="{372B41FF-8630-413B-B504-D7ED209E5A58}"/>
    <dgm:cxn modelId="{A88684D5-F796-4FE4-8EB3-EE799A36251F}" type="presOf" srcId="{D4DF8614-3085-4810-BAEF-C39B5A6A03FB}" destId="{493DF59F-40A7-4900-AF9C-7A977877A455}" srcOrd="0" destOrd="0" presId="urn:microsoft.com/office/officeart/2005/8/layout/list1"/>
    <dgm:cxn modelId="{70739ED9-0340-45CE-BCEC-158C20645CA7}" type="presOf" srcId="{0E2D8643-7C7B-4144-8ECC-BB08DAEC312F}" destId="{E4B44AB2-DBB6-44FF-91AF-80DDFE61CAC1}" srcOrd="0" destOrd="0" presId="urn:microsoft.com/office/officeart/2005/8/layout/list1"/>
    <dgm:cxn modelId="{4F41BEDA-AA86-4AB7-B453-790E2BFE143D}" type="presOf" srcId="{ECC47D7B-CE8F-4FB2-99D0-844273C596B6}" destId="{E7455F20-CEA2-48BA-A670-703F9C8D50EE}" srcOrd="1" destOrd="0" presId="urn:microsoft.com/office/officeart/2005/8/layout/list1"/>
    <dgm:cxn modelId="{0A1392DC-77D1-49A4-AAE3-9C3A1E16DF4C}" srcId="{8DB3618A-74EF-4C1C-97E9-70BDA563691B}" destId="{5E616191-CE7B-4813-A187-E6CF0E41732E}" srcOrd="0" destOrd="0" parTransId="{B7CED7CE-0A22-4FD2-A629-E472023E71DD}" sibTransId="{1CF80B67-69C7-474D-A65C-7E5BB40F152A}"/>
    <dgm:cxn modelId="{4C22B1E1-38BF-41BF-94EF-EC6F5582CD2C}" type="presOf" srcId="{0E2D8643-7C7B-4144-8ECC-BB08DAEC312F}" destId="{20168D5F-334E-47E6-835B-F70581F3D72F}" srcOrd="1" destOrd="0" presId="urn:microsoft.com/office/officeart/2005/8/layout/list1"/>
    <dgm:cxn modelId="{08A64EE4-0CE6-4532-B7F0-B88698D60BAD}" srcId="{A067B7B6-1C8E-4853-8A25-EFE635D901E3}" destId="{D4DF8614-3085-4810-BAEF-C39B5A6A03FB}" srcOrd="5" destOrd="0" parTransId="{CDF99414-2680-48A5-A487-BCCAB5DCD644}" sibTransId="{00DF5442-BAD5-4EC8-91ED-C2EB30F2D089}"/>
    <dgm:cxn modelId="{035C27E6-9429-407C-8B2B-469BF8C0A9FF}" srcId="{0E2D8643-7C7B-4144-8ECC-BB08DAEC312F}" destId="{ADF03517-0AF7-4587-8679-F618DB379918}" srcOrd="0" destOrd="0" parTransId="{7C11F15B-9E51-4F58-A746-B05C597DF136}" sibTransId="{B1FB72EB-5DA0-4F00-A4A9-086EC5820C84}"/>
    <dgm:cxn modelId="{C1A6A7E8-AE13-4519-B189-A1E6E498B386}" type="presOf" srcId="{77B6A74E-AAD6-49CF-9A48-48EF360EF6B3}" destId="{8C90DC13-FDC8-45B0-B84A-EC487AC51B5F}" srcOrd="0" destOrd="0" presId="urn:microsoft.com/office/officeart/2005/8/layout/list1"/>
    <dgm:cxn modelId="{6198ABE9-DE9F-43F9-85BF-E1100177075B}" srcId="{A067B7B6-1C8E-4853-8A25-EFE635D901E3}" destId="{0E2D8643-7C7B-4144-8ECC-BB08DAEC312F}" srcOrd="2" destOrd="0" parTransId="{F0CB9E42-B5CB-4FD5-8699-2EDC725D118A}" sibTransId="{509489EE-8410-4C8C-8E09-275CBFABDAC6}"/>
    <dgm:cxn modelId="{809E1FFE-E871-41B4-85EC-2028CD481399}" type="presOf" srcId="{B5B689FC-7F70-4E01-88A9-8AA4BF528823}" destId="{F2A847EF-6861-416E-B2C8-45E8D82BC955}" srcOrd="0" destOrd="0" presId="urn:microsoft.com/office/officeart/2005/8/layout/list1"/>
    <dgm:cxn modelId="{ED38AE62-AB59-4524-BBCC-2382A13B6006}" type="presParOf" srcId="{35B10F9F-241D-4C61-B275-0BB77AA0C58E}" destId="{40182E84-8D8B-44B8-BFE2-176564047CC6}" srcOrd="0" destOrd="0" presId="urn:microsoft.com/office/officeart/2005/8/layout/list1"/>
    <dgm:cxn modelId="{97928C44-2F4E-4A0B-8E04-8778C21358D0}" type="presParOf" srcId="{40182E84-8D8B-44B8-BFE2-176564047CC6}" destId="{F2A847EF-6861-416E-B2C8-45E8D82BC955}" srcOrd="0" destOrd="0" presId="urn:microsoft.com/office/officeart/2005/8/layout/list1"/>
    <dgm:cxn modelId="{97C76842-2339-4BC5-9979-9729FCEFE88B}" type="presParOf" srcId="{40182E84-8D8B-44B8-BFE2-176564047CC6}" destId="{503F3784-A747-48E3-B0A5-320FF9D5C5A1}" srcOrd="1" destOrd="0" presId="urn:microsoft.com/office/officeart/2005/8/layout/list1"/>
    <dgm:cxn modelId="{1024A3E3-A367-4AA5-B5D3-6E33655D7E4D}" type="presParOf" srcId="{35B10F9F-241D-4C61-B275-0BB77AA0C58E}" destId="{293D5C83-4F21-4C92-9183-F62F9FBA44FD}" srcOrd="1" destOrd="0" presId="urn:microsoft.com/office/officeart/2005/8/layout/list1"/>
    <dgm:cxn modelId="{DAA62413-E826-48C0-80D3-20DD3BFC485A}" type="presParOf" srcId="{35B10F9F-241D-4C61-B275-0BB77AA0C58E}" destId="{8C90DC13-FDC8-45B0-B84A-EC487AC51B5F}" srcOrd="2" destOrd="0" presId="urn:microsoft.com/office/officeart/2005/8/layout/list1"/>
    <dgm:cxn modelId="{DA197E64-0361-42A1-AE96-C0B761150807}" type="presParOf" srcId="{35B10F9F-241D-4C61-B275-0BB77AA0C58E}" destId="{02D0AB8C-AA2F-4FBC-9BA0-45A4CFCCF0D4}" srcOrd="3" destOrd="0" presId="urn:microsoft.com/office/officeart/2005/8/layout/list1"/>
    <dgm:cxn modelId="{AD03E184-8BC4-4E9C-8C72-A6489BCA287C}" type="presParOf" srcId="{35B10F9F-241D-4C61-B275-0BB77AA0C58E}" destId="{6BAFA325-E634-44B5-9AEE-16579BDB3066}" srcOrd="4" destOrd="0" presId="urn:microsoft.com/office/officeart/2005/8/layout/list1"/>
    <dgm:cxn modelId="{9ABDADFB-FB0C-49DA-BF42-E17DF017084A}" type="presParOf" srcId="{6BAFA325-E634-44B5-9AEE-16579BDB3066}" destId="{47B89E82-4FA5-4EAD-A7C4-53FB313E569A}" srcOrd="0" destOrd="0" presId="urn:microsoft.com/office/officeart/2005/8/layout/list1"/>
    <dgm:cxn modelId="{A77F7BCE-6FDE-4819-86F2-D165438958B5}" type="presParOf" srcId="{6BAFA325-E634-44B5-9AEE-16579BDB3066}" destId="{E7455F20-CEA2-48BA-A670-703F9C8D50EE}" srcOrd="1" destOrd="0" presId="urn:microsoft.com/office/officeart/2005/8/layout/list1"/>
    <dgm:cxn modelId="{FE148E17-E144-47F4-9BC4-DBF7790919E7}" type="presParOf" srcId="{35B10F9F-241D-4C61-B275-0BB77AA0C58E}" destId="{6C9EBD44-1876-4B19-9974-0320D8FF721B}" srcOrd="5" destOrd="0" presId="urn:microsoft.com/office/officeart/2005/8/layout/list1"/>
    <dgm:cxn modelId="{44F345B0-FD99-44E9-9BC9-8E3CDB4AB627}" type="presParOf" srcId="{35B10F9F-241D-4C61-B275-0BB77AA0C58E}" destId="{D8DED9E2-A55E-4570-A704-7FCE6C320D2E}" srcOrd="6" destOrd="0" presId="urn:microsoft.com/office/officeart/2005/8/layout/list1"/>
    <dgm:cxn modelId="{44FFD1BC-2100-4004-BC99-12BB9C455923}" type="presParOf" srcId="{35B10F9F-241D-4C61-B275-0BB77AA0C58E}" destId="{BB11AE48-E477-4344-8596-D9D24D4B2BE3}" srcOrd="7" destOrd="0" presId="urn:microsoft.com/office/officeart/2005/8/layout/list1"/>
    <dgm:cxn modelId="{49CEB0B4-4464-4B25-93FF-07A7F972E300}" type="presParOf" srcId="{35B10F9F-241D-4C61-B275-0BB77AA0C58E}" destId="{FCA80B39-1D22-4E66-B8BC-7BBF44A7C0E6}" srcOrd="8" destOrd="0" presId="urn:microsoft.com/office/officeart/2005/8/layout/list1"/>
    <dgm:cxn modelId="{BC9E9C71-3686-4BD8-AAE6-3A587918701D}" type="presParOf" srcId="{FCA80B39-1D22-4E66-B8BC-7BBF44A7C0E6}" destId="{E4B44AB2-DBB6-44FF-91AF-80DDFE61CAC1}" srcOrd="0" destOrd="0" presId="urn:microsoft.com/office/officeart/2005/8/layout/list1"/>
    <dgm:cxn modelId="{C17C4ECF-5A46-42FF-A646-7C31ECC28400}" type="presParOf" srcId="{FCA80B39-1D22-4E66-B8BC-7BBF44A7C0E6}" destId="{20168D5F-334E-47E6-835B-F70581F3D72F}" srcOrd="1" destOrd="0" presId="urn:microsoft.com/office/officeart/2005/8/layout/list1"/>
    <dgm:cxn modelId="{6D06F422-8D97-40AF-BDF9-7AFE003AA6EF}" type="presParOf" srcId="{35B10F9F-241D-4C61-B275-0BB77AA0C58E}" destId="{4AF19E5A-A97E-4C7A-AAA7-A25EE77B18F8}" srcOrd="9" destOrd="0" presId="urn:microsoft.com/office/officeart/2005/8/layout/list1"/>
    <dgm:cxn modelId="{3CA2D4E9-08F3-475A-9CDF-BC2D427EF177}" type="presParOf" srcId="{35B10F9F-241D-4C61-B275-0BB77AA0C58E}" destId="{91F03E48-84BF-4E47-80F4-FBC6E50A6DE4}" srcOrd="10" destOrd="0" presId="urn:microsoft.com/office/officeart/2005/8/layout/list1"/>
    <dgm:cxn modelId="{AB0733D3-17FD-48B1-A660-06855DB247E7}" type="presParOf" srcId="{35B10F9F-241D-4C61-B275-0BB77AA0C58E}" destId="{07BC270C-5E73-468D-9196-9D06E8682E04}" srcOrd="11" destOrd="0" presId="urn:microsoft.com/office/officeart/2005/8/layout/list1"/>
    <dgm:cxn modelId="{7A07DA8D-0D5A-4C0B-8F7F-0A3174976A26}" type="presParOf" srcId="{35B10F9F-241D-4C61-B275-0BB77AA0C58E}" destId="{6EB1E9A1-8937-46E2-BA7F-52E4B12ACC0F}" srcOrd="12" destOrd="0" presId="urn:microsoft.com/office/officeart/2005/8/layout/list1"/>
    <dgm:cxn modelId="{1796445A-710F-4997-BFAE-89A8E0E083FF}" type="presParOf" srcId="{6EB1E9A1-8937-46E2-BA7F-52E4B12ACC0F}" destId="{28491282-58C0-4F79-B5E3-9FC6F9428F67}" srcOrd="0" destOrd="0" presId="urn:microsoft.com/office/officeart/2005/8/layout/list1"/>
    <dgm:cxn modelId="{6352006D-0D8E-4ABD-BC17-63BB4BA994E1}" type="presParOf" srcId="{6EB1E9A1-8937-46E2-BA7F-52E4B12ACC0F}" destId="{B4B83E71-0A03-47FC-9DFD-63C267CD41D8}" srcOrd="1" destOrd="0" presId="urn:microsoft.com/office/officeart/2005/8/layout/list1"/>
    <dgm:cxn modelId="{D4E159E7-16A4-45A4-ACFD-B68E7605E590}" type="presParOf" srcId="{35B10F9F-241D-4C61-B275-0BB77AA0C58E}" destId="{1C368770-AB59-41C6-998C-E2A7C404B657}" srcOrd="13" destOrd="0" presId="urn:microsoft.com/office/officeart/2005/8/layout/list1"/>
    <dgm:cxn modelId="{8CE3A70E-8EE3-47B8-97F4-441C65701D36}" type="presParOf" srcId="{35B10F9F-241D-4C61-B275-0BB77AA0C58E}" destId="{A9129F26-089C-42F1-B1D4-111B3E5118A5}" srcOrd="14" destOrd="0" presId="urn:microsoft.com/office/officeart/2005/8/layout/list1"/>
    <dgm:cxn modelId="{69ABF149-6F92-49C3-836F-F5E12808F8FE}" type="presParOf" srcId="{35B10F9F-241D-4C61-B275-0BB77AA0C58E}" destId="{CC3096C9-2213-4906-BD37-2D12C4E44006}" srcOrd="15" destOrd="0" presId="urn:microsoft.com/office/officeart/2005/8/layout/list1"/>
    <dgm:cxn modelId="{2B6D52F6-7233-4A3D-9CD6-55CABD583133}" type="presParOf" srcId="{35B10F9F-241D-4C61-B275-0BB77AA0C58E}" destId="{BB4105F5-CB7A-49F7-9FBC-51331FA2C0EC}" srcOrd="16" destOrd="0" presId="urn:microsoft.com/office/officeart/2005/8/layout/list1"/>
    <dgm:cxn modelId="{5C51A432-84E1-47F3-A3DA-C7B73DAB0C89}" type="presParOf" srcId="{BB4105F5-CB7A-49F7-9FBC-51331FA2C0EC}" destId="{A779C6D1-2D96-4353-9640-93D3A577BBD3}" srcOrd="0" destOrd="0" presId="urn:microsoft.com/office/officeart/2005/8/layout/list1"/>
    <dgm:cxn modelId="{9A92510C-B686-463B-930B-D4EB89365EE1}" type="presParOf" srcId="{BB4105F5-CB7A-49F7-9FBC-51331FA2C0EC}" destId="{B09F942D-7EF3-4239-B12C-D516AC1F4945}" srcOrd="1" destOrd="0" presId="urn:microsoft.com/office/officeart/2005/8/layout/list1"/>
    <dgm:cxn modelId="{60ABF8B1-1F96-4C47-81A2-D016FBEB4AE1}" type="presParOf" srcId="{35B10F9F-241D-4C61-B275-0BB77AA0C58E}" destId="{7B9BBB54-0C4F-4211-828E-2C545942E682}" srcOrd="17" destOrd="0" presId="urn:microsoft.com/office/officeart/2005/8/layout/list1"/>
    <dgm:cxn modelId="{D744619D-F590-4F8F-B586-5920C71E4040}" type="presParOf" srcId="{35B10F9F-241D-4C61-B275-0BB77AA0C58E}" destId="{43D6B949-253A-4430-95C8-F09871E418B8}" srcOrd="18" destOrd="0" presId="urn:microsoft.com/office/officeart/2005/8/layout/list1"/>
    <dgm:cxn modelId="{F3F8184F-B038-4FFB-B72C-C3D936F974AE}" type="presParOf" srcId="{35B10F9F-241D-4C61-B275-0BB77AA0C58E}" destId="{F8F51053-C669-44E8-B21A-A57AB5A6B478}" srcOrd="19" destOrd="0" presId="urn:microsoft.com/office/officeart/2005/8/layout/list1"/>
    <dgm:cxn modelId="{2C62CD84-B86E-4276-9CBC-B5A672877C73}" type="presParOf" srcId="{35B10F9F-241D-4C61-B275-0BB77AA0C58E}" destId="{FC69E6EA-9714-49D8-AD19-2EEFEBFA972A}" srcOrd="20" destOrd="0" presId="urn:microsoft.com/office/officeart/2005/8/layout/list1"/>
    <dgm:cxn modelId="{A1B6FEC6-8F9D-4978-975B-3FCDE69249DE}" type="presParOf" srcId="{FC69E6EA-9714-49D8-AD19-2EEFEBFA972A}" destId="{493DF59F-40A7-4900-AF9C-7A977877A455}" srcOrd="0" destOrd="0" presId="urn:microsoft.com/office/officeart/2005/8/layout/list1"/>
    <dgm:cxn modelId="{5E1BD1F7-7804-4E45-9B3C-8756D48311AA}" type="presParOf" srcId="{FC69E6EA-9714-49D8-AD19-2EEFEBFA972A}" destId="{0796FE38-52AA-4965-9B13-068D5C3FB04F}" srcOrd="1" destOrd="0" presId="urn:microsoft.com/office/officeart/2005/8/layout/list1"/>
    <dgm:cxn modelId="{B168D8E6-1085-46EE-AE95-99E088157153}" type="presParOf" srcId="{35B10F9F-241D-4C61-B275-0BB77AA0C58E}" destId="{D8E11AEF-D619-4EBB-92EB-3421B0AEE99B}" srcOrd="21" destOrd="0" presId="urn:microsoft.com/office/officeart/2005/8/layout/list1"/>
    <dgm:cxn modelId="{3BF8A30D-525F-40A4-8451-08A9712CE085}" type="presParOf" srcId="{35B10F9F-241D-4C61-B275-0BB77AA0C58E}" destId="{5C4D16D4-B3C1-45F9-849D-F99F3C160285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DB2371-B2DE-4AA7-96AF-08C838F816A0}">
      <dsp:nvSpPr>
        <dsp:cNvPr id="0" name=""/>
        <dsp:cNvSpPr/>
      </dsp:nvSpPr>
      <dsp:spPr>
        <a:xfrm>
          <a:off x="0" y="4413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97B087-1AAF-4370-8944-8FE92B862043}">
      <dsp:nvSpPr>
        <dsp:cNvPr id="0" name=""/>
        <dsp:cNvSpPr/>
      </dsp:nvSpPr>
      <dsp:spPr>
        <a:xfrm>
          <a:off x="284404" y="215954"/>
          <a:ext cx="517099" cy="5170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78038C-FE9F-426B-9188-ADC9277386E9}">
      <dsp:nvSpPr>
        <dsp:cNvPr id="0" name=""/>
        <dsp:cNvSpPr/>
      </dsp:nvSpPr>
      <dsp:spPr>
        <a:xfrm>
          <a:off x="1085908" y="4413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+mn-lt"/>
            </a:rPr>
            <a:t>Reviewed Questions from Presentation 1</a:t>
          </a:r>
        </a:p>
      </dsp:txBody>
      <dsp:txXfrm>
        <a:off x="1085908" y="4413"/>
        <a:ext cx="5711766" cy="940180"/>
      </dsp:txXfrm>
    </dsp:sp>
    <dsp:sp modelId="{987F95E0-8CEA-4B16-BBAD-516011F7815A}">
      <dsp:nvSpPr>
        <dsp:cNvPr id="0" name=""/>
        <dsp:cNvSpPr/>
      </dsp:nvSpPr>
      <dsp:spPr>
        <a:xfrm>
          <a:off x="0" y="1179639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4C5AB3-2338-467E-9EE6-E83F20CCEE02}">
      <dsp:nvSpPr>
        <dsp:cNvPr id="0" name=""/>
        <dsp:cNvSpPr/>
      </dsp:nvSpPr>
      <dsp:spPr>
        <a:xfrm>
          <a:off x="284404" y="1391180"/>
          <a:ext cx="517099" cy="5170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4CDFF5-6926-4C85-ADD2-7D0D931AC856}">
      <dsp:nvSpPr>
        <dsp:cNvPr id="0" name=""/>
        <dsp:cNvSpPr/>
      </dsp:nvSpPr>
      <dsp:spPr>
        <a:xfrm>
          <a:off x="1085908" y="1179639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+mn-lt"/>
            </a:rPr>
            <a:t>Revisited</a:t>
          </a:r>
          <a:r>
            <a:rPr lang="en-US" sz="1900" kern="1200"/>
            <a:t> Requirements and Design Approach</a:t>
          </a:r>
        </a:p>
      </dsp:txBody>
      <dsp:txXfrm>
        <a:off x="1085908" y="1179639"/>
        <a:ext cx="5711766" cy="940180"/>
      </dsp:txXfrm>
    </dsp:sp>
    <dsp:sp modelId="{2A16DB59-E90A-458E-8D5D-20822C24C6AF}">
      <dsp:nvSpPr>
        <dsp:cNvPr id="0" name=""/>
        <dsp:cNvSpPr/>
      </dsp:nvSpPr>
      <dsp:spPr>
        <a:xfrm>
          <a:off x="0" y="2354865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4D2888-ECF6-45EB-BE9A-C7FA3B3D0195}">
      <dsp:nvSpPr>
        <dsp:cNvPr id="0" name=""/>
        <dsp:cNvSpPr/>
      </dsp:nvSpPr>
      <dsp:spPr>
        <a:xfrm>
          <a:off x="284404" y="2566406"/>
          <a:ext cx="517099" cy="5170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8CC3CD-3F5B-48E3-9DF2-973C89F081A0}">
      <dsp:nvSpPr>
        <dsp:cNvPr id="0" name=""/>
        <dsp:cNvSpPr/>
      </dsp:nvSpPr>
      <dsp:spPr>
        <a:xfrm>
          <a:off x="1085908" y="2354865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+mn-lt"/>
            </a:rPr>
            <a:t>Budget &amp; Costs</a:t>
          </a:r>
        </a:p>
      </dsp:txBody>
      <dsp:txXfrm>
        <a:off x="1085908" y="2354865"/>
        <a:ext cx="5711766" cy="940180"/>
      </dsp:txXfrm>
    </dsp:sp>
    <dsp:sp modelId="{5D45A383-4AB2-4546-A995-0D559F5E505F}">
      <dsp:nvSpPr>
        <dsp:cNvPr id="0" name=""/>
        <dsp:cNvSpPr/>
      </dsp:nvSpPr>
      <dsp:spPr>
        <a:xfrm>
          <a:off x="0" y="3530091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508EDC-295E-4F93-B61C-C6779E42F688}">
      <dsp:nvSpPr>
        <dsp:cNvPr id="0" name=""/>
        <dsp:cNvSpPr/>
      </dsp:nvSpPr>
      <dsp:spPr>
        <a:xfrm>
          <a:off x="284404" y="3741632"/>
          <a:ext cx="517099" cy="5170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EEC3D-912B-42AE-A135-CF5EE97C44B2}">
      <dsp:nvSpPr>
        <dsp:cNvPr id="0" name=""/>
        <dsp:cNvSpPr/>
      </dsp:nvSpPr>
      <dsp:spPr>
        <a:xfrm>
          <a:off x="1085908" y="3530091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Conducted first test in float tank and </a:t>
          </a:r>
          <a:r>
            <a:rPr lang="en-US" sz="1900" kern="1200">
              <a:latin typeface="Calibri Light" panose="020F0302020204030204"/>
            </a:rPr>
            <a:t>pool</a:t>
          </a:r>
          <a:endParaRPr lang="en-US" sz="1900" kern="1200"/>
        </a:p>
      </dsp:txBody>
      <dsp:txXfrm>
        <a:off x="1085908" y="3530091"/>
        <a:ext cx="5711766" cy="940180"/>
      </dsp:txXfrm>
    </dsp:sp>
    <dsp:sp modelId="{08826961-FB5B-45F6-97F7-91E19A399F3F}">
      <dsp:nvSpPr>
        <dsp:cNvPr id="0" name=""/>
        <dsp:cNvSpPr/>
      </dsp:nvSpPr>
      <dsp:spPr>
        <a:xfrm>
          <a:off x="0" y="4705317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5000FA-CF72-4076-94A5-CD6EBA726722}">
      <dsp:nvSpPr>
        <dsp:cNvPr id="0" name=""/>
        <dsp:cNvSpPr/>
      </dsp:nvSpPr>
      <dsp:spPr>
        <a:xfrm>
          <a:off x="284404" y="4916857"/>
          <a:ext cx="517099" cy="5170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C3E271-A7C0-4FE7-BFC4-4ED8B1DA5E4C}">
      <dsp:nvSpPr>
        <dsp:cNvPr id="0" name=""/>
        <dsp:cNvSpPr/>
      </dsp:nvSpPr>
      <dsp:spPr>
        <a:xfrm>
          <a:off x="1085908" y="4705317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+mn-lt"/>
            </a:rPr>
            <a:t>Stakeholders</a:t>
          </a:r>
          <a:br>
            <a:rPr lang="en-US" sz="1900" kern="1200"/>
          </a:br>
          <a:endParaRPr lang="en-US" sz="1900" kern="1200"/>
        </a:p>
      </dsp:txBody>
      <dsp:txXfrm>
        <a:off x="1085908" y="4705317"/>
        <a:ext cx="5711766" cy="940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F7576E-979E-4745-BCED-F8068CFF1E2A}">
      <dsp:nvSpPr>
        <dsp:cNvPr id="0" name=""/>
        <dsp:cNvSpPr/>
      </dsp:nvSpPr>
      <dsp:spPr>
        <a:xfrm>
          <a:off x="0" y="0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9B9C0-D01F-46EE-9902-D62DDD4073C8}">
      <dsp:nvSpPr>
        <dsp:cNvPr id="0" name=""/>
        <dsp:cNvSpPr/>
      </dsp:nvSpPr>
      <dsp:spPr>
        <a:xfrm>
          <a:off x="421901" y="343985"/>
          <a:ext cx="932235" cy="9322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BD110D-5CE6-4569-A7D7-B309DAC1E18C}">
      <dsp:nvSpPr>
        <dsp:cNvPr id="0" name=""/>
        <dsp:cNvSpPr/>
      </dsp:nvSpPr>
      <dsp:spPr>
        <a:xfrm>
          <a:off x="1659745" y="0"/>
          <a:ext cx="4839980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CG – 4 / CG – 7 Stakeholder</a:t>
          </a:r>
        </a:p>
      </dsp:txBody>
      <dsp:txXfrm>
        <a:off x="1659745" y="0"/>
        <a:ext cx="4839980" cy="1694973"/>
      </dsp:txXfrm>
    </dsp:sp>
    <dsp:sp modelId="{8FCAE016-206A-402A-AAB8-8FB262130340}">
      <dsp:nvSpPr>
        <dsp:cNvPr id="0" name=""/>
        <dsp:cNvSpPr/>
      </dsp:nvSpPr>
      <dsp:spPr>
        <a:xfrm>
          <a:off x="0" y="1941756"/>
          <a:ext cx="6797675" cy="1694973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9D26EE-33B5-4733-B9F7-DF33BF9D3654}">
      <dsp:nvSpPr>
        <dsp:cNvPr id="0" name=""/>
        <dsp:cNvSpPr/>
      </dsp:nvSpPr>
      <dsp:spPr>
        <a:xfrm>
          <a:off x="510492" y="2312845"/>
          <a:ext cx="932235" cy="9322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0FFB24-1856-4CC6-9885-D9B1C233EA01}">
      <dsp:nvSpPr>
        <dsp:cNvPr id="0" name=""/>
        <dsp:cNvSpPr/>
      </dsp:nvSpPr>
      <dsp:spPr>
        <a:xfrm>
          <a:off x="1955468" y="1941756"/>
          <a:ext cx="4839980" cy="16949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385" tIns="179385" rIns="179385" bIns="17938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UAV takeoff performance with bowl</a:t>
          </a:r>
        </a:p>
      </dsp:txBody>
      <dsp:txXfrm>
        <a:off x="1955468" y="1941756"/>
        <a:ext cx="4839980" cy="16949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81F6A9-3572-4C54-9A2F-AE3265AFCA14}">
      <dsp:nvSpPr>
        <dsp:cNvPr id="0" name=""/>
        <dsp:cNvSpPr/>
      </dsp:nvSpPr>
      <dsp:spPr>
        <a:xfrm>
          <a:off x="0" y="0"/>
          <a:ext cx="6797675" cy="70499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Refined requirements document</a:t>
          </a:r>
        </a:p>
      </dsp:txBody>
      <dsp:txXfrm>
        <a:off x="34415" y="34415"/>
        <a:ext cx="6728845" cy="636161"/>
      </dsp:txXfrm>
    </dsp:sp>
    <dsp:sp modelId="{BB04C867-20B5-4AFE-B881-17D78CF4A365}">
      <dsp:nvSpPr>
        <dsp:cNvPr id="0" name=""/>
        <dsp:cNvSpPr/>
      </dsp:nvSpPr>
      <dsp:spPr>
        <a:xfrm>
          <a:off x="0" y="771566"/>
          <a:ext cx="6797675" cy="834735"/>
        </a:xfrm>
        <a:prstGeom prst="roundRect">
          <a:avLst/>
        </a:prstGeom>
        <a:solidFill>
          <a:schemeClr val="accent2">
            <a:hueOff val="-1331824"/>
            <a:satOff val="-586"/>
            <a:lumOff val="1569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Top 3 KPPS</a:t>
          </a:r>
        </a:p>
      </dsp:txBody>
      <dsp:txXfrm>
        <a:off x="40748" y="812314"/>
        <a:ext cx="6716179" cy="753239"/>
      </dsp:txXfrm>
    </dsp:sp>
    <dsp:sp modelId="{6BA3F791-A08F-4DF5-875C-EE98886BC688}">
      <dsp:nvSpPr>
        <dsp:cNvPr id="0" name=""/>
        <dsp:cNvSpPr/>
      </dsp:nvSpPr>
      <dsp:spPr>
        <a:xfrm>
          <a:off x="0" y="1686687"/>
          <a:ext cx="6797675" cy="26509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826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1 – Steer a given course at constant speed T:  ± 5 degrees, O: ±3 degrees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2 – Minimize cross track error relative to length of leg; T: 10%, O: 5%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/>
            <a:t>3 – Acoustic D: T: 95%, O: 99%</a:t>
          </a:r>
        </a:p>
      </dsp:txBody>
      <dsp:txXfrm>
        <a:off x="0" y="1686687"/>
        <a:ext cx="6797675" cy="265094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B45E0-D468-485D-BF0D-14C8D343E1C5}">
      <dsp:nvSpPr>
        <dsp:cNvPr id="0" name=""/>
        <dsp:cNvSpPr/>
      </dsp:nvSpPr>
      <dsp:spPr>
        <a:xfrm>
          <a:off x="0" y="15434"/>
          <a:ext cx="4202131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Utilize previous materials </a:t>
          </a:r>
        </a:p>
      </dsp:txBody>
      <dsp:txXfrm>
        <a:off x="21075" y="36509"/>
        <a:ext cx="4159981" cy="389580"/>
      </dsp:txXfrm>
    </dsp:sp>
    <dsp:sp modelId="{AEFA463F-3FFA-4368-AC23-D4D4F00B3170}">
      <dsp:nvSpPr>
        <dsp:cNvPr id="0" name=""/>
        <dsp:cNvSpPr/>
      </dsp:nvSpPr>
      <dsp:spPr>
        <a:xfrm>
          <a:off x="0" y="499004"/>
          <a:ext cx="4202131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Major costs this year</a:t>
          </a:r>
        </a:p>
      </dsp:txBody>
      <dsp:txXfrm>
        <a:off x="21075" y="520079"/>
        <a:ext cx="4159981" cy="389580"/>
      </dsp:txXfrm>
    </dsp:sp>
    <dsp:sp modelId="{94A833BB-B2FE-4F43-AC41-252BA8DB1F64}">
      <dsp:nvSpPr>
        <dsp:cNvPr id="0" name=""/>
        <dsp:cNvSpPr/>
      </dsp:nvSpPr>
      <dsp:spPr>
        <a:xfrm>
          <a:off x="0" y="930734"/>
          <a:ext cx="4202131" cy="968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418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Damaged Parts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Needed upgrades in equipment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RTK-GPS -  $289</a:t>
          </a:r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New Camera - $100</a:t>
          </a:r>
        </a:p>
      </dsp:txBody>
      <dsp:txXfrm>
        <a:off x="0" y="930734"/>
        <a:ext cx="4202131" cy="968760"/>
      </dsp:txXfrm>
    </dsp:sp>
    <dsp:sp modelId="{93248E3B-8C4C-4374-8491-241B17B7FE4D}">
      <dsp:nvSpPr>
        <dsp:cNvPr id="0" name=""/>
        <dsp:cNvSpPr/>
      </dsp:nvSpPr>
      <dsp:spPr>
        <a:xfrm>
          <a:off x="0" y="1899495"/>
          <a:ext cx="4202131" cy="4317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Estimated total expenses of ASV</a:t>
          </a:r>
        </a:p>
      </dsp:txBody>
      <dsp:txXfrm>
        <a:off x="21075" y="1920570"/>
        <a:ext cx="4159981" cy="389580"/>
      </dsp:txXfrm>
    </dsp:sp>
    <dsp:sp modelId="{2D0CBB70-0EA7-4383-A18D-F7783A43FA7A}">
      <dsp:nvSpPr>
        <dsp:cNvPr id="0" name=""/>
        <dsp:cNvSpPr/>
      </dsp:nvSpPr>
      <dsp:spPr>
        <a:xfrm>
          <a:off x="0" y="2331225"/>
          <a:ext cx="4202131" cy="1676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418" tIns="22860" rIns="128016" bIns="2286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Hull (foam)– $100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Thrusters – $200 each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Udoo Bolt - $459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Batteries - $290 each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Camera – $70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Lidar – $50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400" kern="1200"/>
            <a:t>Other Electronics - $500</a:t>
          </a:r>
        </a:p>
      </dsp:txBody>
      <dsp:txXfrm>
        <a:off x="0" y="2331225"/>
        <a:ext cx="4202131" cy="16767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C09E59-D92D-423A-A549-3426C1868DC8}">
      <dsp:nvSpPr>
        <dsp:cNvPr id="0" name=""/>
        <dsp:cNvSpPr/>
      </dsp:nvSpPr>
      <dsp:spPr>
        <a:xfrm>
          <a:off x="0" y="56047"/>
          <a:ext cx="10058399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Hull Design: Catamaran propelled with 2 differential thrusters</a:t>
          </a:r>
        </a:p>
      </dsp:txBody>
      <dsp:txXfrm>
        <a:off x="26930" y="82977"/>
        <a:ext cx="10004539" cy="497795"/>
      </dsp:txXfrm>
    </dsp:sp>
    <dsp:sp modelId="{18854552-49C7-45F2-B824-BAC8D489A99F}">
      <dsp:nvSpPr>
        <dsp:cNvPr id="0" name=""/>
        <dsp:cNvSpPr/>
      </dsp:nvSpPr>
      <dsp:spPr>
        <a:xfrm>
          <a:off x="0" y="673942"/>
          <a:ext cx="10058399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Computing Systems:</a:t>
          </a:r>
        </a:p>
      </dsp:txBody>
      <dsp:txXfrm>
        <a:off x="26930" y="700872"/>
        <a:ext cx="10004539" cy="497795"/>
      </dsp:txXfrm>
    </dsp:sp>
    <dsp:sp modelId="{079222B4-A7A9-492F-91A3-16DAC92ED64D}">
      <dsp:nvSpPr>
        <dsp:cNvPr id="0" name=""/>
        <dsp:cNvSpPr/>
      </dsp:nvSpPr>
      <dsp:spPr>
        <a:xfrm>
          <a:off x="0" y="1225597"/>
          <a:ext cx="10058399" cy="2190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Arduino Leonardo (built into Udoo)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Used for IMU data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PD Controller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Udoo bolt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used for sensors and data acquisition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External computer</a:t>
          </a:r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/>
            <a:t>Used for running image processing and pathfinding algorithms with GPS data</a:t>
          </a:r>
        </a:p>
      </dsp:txBody>
      <dsp:txXfrm>
        <a:off x="0" y="1225597"/>
        <a:ext cx="10058399" cy="2190060"/>
      </dsp:txXfrm>
    </dsp:sp>
    <dsp:sp modelId="{47E6F5D2-A315-48FC-8C6A-E447B0404883}">
      <dsp:nvSpPr>
        <dsp:cNvPr id="0" name=""/>
        <dsp:cNvSpPr/>
      </dsp:nvSpPr>
      <dsp:spPr>
        <a:xfrm>
          <a:off x="0" y="3415657"/>
          <a:ext cx="10058399" cy="5516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Portable power source and separate batteries</a:t>
          </a:r>
        </a:p>
      </dsp:txBody>
      <dsp:txXfrm>
        <a:off x="26930" y="3442587"/>
        <a:ext cx="10004539" cy="49779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C3DDA1-D188-4A2D-820D-B70F395DB585}">
      <dsp:nvSpPr>
        <dsp:cNvPr id="0" name=""/>
        <dsp:cNvSpPr/>
      </dsp:nvSpPr>
      <dsp:spPr>
        <a:xfrm>
          <a:off x="0" y="284759"/>
          <a:ext cx="7036085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1FD00D-180C-466D-82B4-AEF1CD1780A2}">
      <dsp:nvSpPr>
        <dsp:cNvPr id="0" name=""/>
        <dsp:cNvSpPr/>
      </dsp:nvSpPr>
      <dsp:spPr>
        <a:xfrm>
          <a:off x="351804" y="19079"/>
          <a:ext cx="492525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163" tIns="0" rIns="18616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User Control </a:t>
          </a:r>
        </a:p>
      </dsp:txBody>
      <dsp:txXfrm>
        <a:off x="377743" y="45018"/>
        <a:ext cx="4873381" cy="479482"/>
      </dsp:txXfrm>
    </dsp:sp>
    <dsp:sp modelId="{E6AD76EF-8707-491A-8E4F-25A514605149}">
      <dsp:nvSpPr>
        <dsp:cNvPr id="0" name=""/>
        <dsp:cNvSpPr/>
      </dsp:nvSpPr>
      <dsp:spPr>
        <a:xfrm>
          <a:off x="0" y="1101239"/>
          <a:ext cx="7036085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C02967-EEA2-4D39-879E-2B4AD7B5A97E}">
      <dsp:nvSpPr>
        <dsp:cNvPr id="0" name=""/>
        <dsp:cNvSpPr/>
      </dsp:nvSpPr>
      <dsp:spPr>
        <a:xfrm>
          <a:off x="351804" y="835559"/>
          <a:ext cx="492525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163" tIns="0" rIns="18616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Vessel Dynamics </a:t>
          </a:r>
        </a:p>
      </dsp:txBody>
      <dsp:txXfrm>
        <a:off x="377743" y="861498"/>
        <a:ext cx="4873381" cy="479482"/>
      </dsp:txXfrm>
    </dsp:sp>
    <dsp:sp modelId="{3051D634-0A7C-438F-A6DD-A3AD596C1C42}">
      <dsp:nvSpPr>
        <dsp:cNvPr id="0" name=""/>
        <dsp:cNvSpPr/>
      </dsp:nvSpPr>
      <dsp:spPr>
        <a:xfrm>
          <a:off x="0" y="1917720"/>
          <a:ext cx="7036085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90BF14-0EDC-4A3D-B495-84C727D7B256}">
      <dsp:nvSpPr>
        <dsp:cNvPr id="0" name=""/>
        <dsp:cNvSpPr/>
      </dsp:nvSpPr>
      <dsp:spPr>
        <a:xfrm>
          <a:off x="351804" y="1652040"/>
          <a:ext cx="492525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163" tIns="0" rIns="18616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Reliability </a:t>
          </a:r>
        </a:p>
      </dsp:txBody>
      <dsp:txXfrm>
        <a:off x="377743" y="1677979"/>
        <a:ext cx="4873381" cy="479482"/>
      </dsp:txXfrm>
    </dsp:sp>
    <dsp:sp modelId="{56C8A39B-4ADA-4CEB-946F-E9C105C0B168}">
      <dsp:nvSpPr>
        <dsp:cNvPr id="0" name=""/>
        <dsp:cNvSpPr/>
      </dsp:nvSpPr>
      <dsp:spPr>
        <a:xfrm>
          <a:off x="0" y="2734200"/>
          <a:ext cx="7036085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C68A0F-CFDC-4C8E-BDD6-1A8D16DD4FDF}">
      <dsp:nvSpPr>
        <dsp:cNvPr id="0" name=""/>
        <dsp:cNvSpPr/>
      </dsp:nvSpPr>
      <dsp:spPr>
        <a:xfrm>
          <a:off x="351804" y="2468519"/>
          <a:ext cx="492525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163" tIns="0" rIns="18616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Safety </a:t>
          </a:r>
        </a:p>
      </dsp:txBody>
      <dsp:txXfrm>
        <a:off x="377743" y="2494458"/>
        <a:ext cx="4873381" cy="479482"/>
      </dsp:txXfrm>
    </dsp:sp>
    <dsp:sp modelId="{E909180E-ED7C-4C4D-AADC-5F7AD8537D14}">
      <dsp:nvSpPr>
        <dsp:cNvPr id="0" name=""/>
        <dsp:cNvSpPr/>
      </dsp:nvSpPr>
      <dsp:spPr>
        <a:xfrm>
          <a:off x="0" y="3550680"/>
          <a:ext cx="7036085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8ABF73-CAF4-4065-982D-4CCED741E1B9}">
      <dsp:nvSpPr>
        <dsp:cNvPr id="0" name=""/>
        <dsp:cNvSpPr/>
      </dsp:nvSpPr>
      <dsp:spPr>
        <a:xfrm>
          <a:off x="351804" y="3285000"/>
          <a:ext cx="4925259" cy="5313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163" tIns="0" rIns="186163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Environmental Protection </a:t>
          </a:r>
        </a:p>
      </dsp:txBody>
      <dsp:txXfrm>
        <a:off x="377743" y="3310939"/>
        <a:ext cx="4873381" cy="4794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3C9E7C-23A0-4B63-9CDE-FD55130A3C08}">
      <dsp:nvSpPr>
        <dsp:cNvPr id="0" name=""/>
        <dsp:cNvSpPr/>
      </dsp:nvSpPr>
      <dsp:spPr>
        <a:xfrm>
          <a:off x="0" y="24660"/>
          <a:ext cx="6976153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Future use of Simulink Model</a:t>
          </a:r>
        </a:p>
      </dsp:txBody>
      <dsp:txXfrm>
        <a:off x="44492" y="69152"/>
        <a:ext cx="6887169" cy="822446"/>
      </dsp:txXfrm>
    </dsp:sp>
    <dsp:sp modelId="{78E60CC9-7BFC-4C23-80F7-21197F147C80}">
      <dsp:nvSpPr>
        <dsp:cNvPr id="0" name=""/>
        <dsp:cNvSpPr/>
      </dsp:nvSpPr>
      <dsp:spPr>
        <a:xfrm>
          <a:off x="0" y="1045530"/>
          <a:ext cx="6976153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>
              <a:latin typeface="+mn-lt"/>
            </a:rPr>
            <a:t>Understanding Limitations</a:t>
          </a:r>
        </a:p>
      </dsp:txBody>
      <dsp:txXfrm>
        <a:off x="44492" y="1090022"/>
        <a:ext cx="6887169" cy="822446"/>
      </dsp:txXfrm>
    </dsp:sp>
    <dsp:sp modelId="{D5D033A4-F8F5-4D18-8BF2-8EB7961A0D85}">
      <dsp:nvSpPr>
        <dsp:cNvPr id="0" name=""/>
        <dsp:cNvSpPr/>
      </dsp:nvSpPr>
      <dsp:spPr>
        <a:xfrm>
          <a:off x="0" y="2066400"/>
          <a:ext cx="6976153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Implementing PD Controller</a:t>
          </a:r>
        </a:p>
      </dsp:txBody>
      <dsp:txXfrm>
        <a:off x="44492" y="2110892"/>
        <a:ext cx="6887169" cy="822446"/>
      </dsp:txXfrm>
    </dsp:sp>
    <dsp:sp modelId="{EB8FB37D-B8B0-461E-B083-8FE916754EFA}">
      <dsp:nvSpPr>
        <dsp:cNvPr id="0" name=""/>
        <dsp:cNvSpPr/>
      </dsp:nvSpPr>
      <dsp:spPr>
        <a:xfrm>
          <a:off x="0" y="3087270"/>
          <a:ext cx="6976153" cy="9114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Moving Forward with </a:t>
          </a:r>
          <a:r>
            <a:rPr lang="en-US" sz="3800" kern="1200">
              <a:latin typeface="+mn-lt"/>
            </a:rPr>
            <a:t>Testing</a:t>
          </a:r>
        </a:p>
      </dsp:txBody>
      <dsp:txXfrm>
        <a:off x="44492" y="3131762"/>
        <a:ext cx="6887169" cy="82244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6F9651-640E-4E6E-A2F8-C94FE0BAE30C}">
      <dsp:nvSpPr>
        <dsp:cNvPr id="0" name=""/>
        <dsp:cNvSpPr/>
      </dsp:nvSpPr>
      <dsp:spPr>
        <a:xfrm>
          <a:off x="0" y="4413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3148FB-9916-42F9-AAC7-EB287907E414}">
      <dsp:nvSpPr>
        <dsp:cNvPr id="0" name=""/>
        <dsp:cNvSpPr/>
      </dsp:nvSpPr>
      <dsp:spPr>
        <a:xfrm>
          <a:off x="284404" y="215954"/>
          <a:ext cx="517099" cy="5170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B534EF-5FA1-4520-A24D-635636961EAD}">
      <dsp:nvSpPr>
        <dsp:cNvPr id="0" name=""/>
        <dsp:cNvSpPr/>
      </dsp:nvSpPr>
      <dsp:spPr>
        <a:xfrm>
          <a:off x="1085908" y="4413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Driving autonomously through competition course</a:t>
          </a:r>
        </a:p>
      </dsp:txBody>
      <dsp:txXfrm>
        <a:off x="1085908" y="4413"/>
        <a:ext cx="5711766" cy="940180"/>
      </dsp:txXfrm>
    </dsp:sp>
    <dsp:sp modelId="{FC30FD70-19D2-4197-A1BE-581C3FCCF67F}">
      <dsp:nvSpPr>
        <dsp:cNvPr id="0" name=""/>
        <dsp:cNvSpPr/>
      </dsp:nvSpPr>
      <dsp:spPr>
        <a:xfrm>
          <a:off x="0" y="1179639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25C194-8968-46C3-A141-F84A14CE54ED}">
      <dsp:nvSpPr>
        <dsp:cNvPr id="0" name=""/>
        <dsp:cNvSpPr/>
      </dsp:nvSpPr>
      <dsp:spPr>
        <a:xfrm>
          <a:off x="284404" y="1391180"/>
          <a:ext cx="517099" cy="5170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DE8E8-2B0C-4AEB-AFAD-3F1FAE1E8FEB}">
      <dsp:nvSpPr>
        <dsp:cNvPr id="0" name=""/>
        <dsp:cNvSpPr/>
      </dsp:nvSpPr>
      <dsp:spPr>
        <a:xfrm>
          <a:off x="1085908" y="1179639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Autonomy achieved through various sensors</a:t>
          </a:r>
        </a:p>
      </dsp:txBody>
      <dsp:txXfrm>
        <a:off x="1085908" y="1179639"/>
        <a:ext cx="5711766" cy="940180"/>
      </dsp:txXfrm>
    </dsp:sp>
    <dsp:sp modelId="{FA263B0D-48F7-4FD4-A36F-1E4FE2AED384}">
      <dsp:nvSpPr>
        <dsp:cNvPr id="0" name=""/>
        <dsp:cNvSpPr/>
      </dsp:nvSpPr>
      <dsp:spPr>
        <a:xfrm>
          <a:off x="0" y="2354865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E734E4-929E-4F42-81A5-F87FDFF495BF}">
      <dsp:nvSpPr>
        <dsp:cNvPr id="0" name=""/>
        <dsp:cNvSpPr/>
      </dsp:nvSpPr>
      <dsp:spPr>
        <a:xfrm>
          <a:off x="284404" y="2566406"/>
          <a:ext cx="517099" cy="5170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800A6D-8CFB-464A-8703-259F4B5B3294}">
      <dsp:nvSpPr>
        <dsp:cNvPr id="0" name=""/>
        <dsp:cNvSpPr/>
      </dsp:nvSpPr>
      <dsp:spPr>
        <a:xfrm>
          <a:off x="1085908" y="2354865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Identifying and combining inputs</a:t>
          </a:r>
        </a:p>
      </dsp:txBody>
      <dsp:txXfrm>
        <a:off x="1085908" y="2354865"/>
        <a:ext cx="5711766" cy="940180"/>
      </dsp:txXfrm>
    </dsp:sp>
    <dsp:sp modelId="{D1F33E36-6564-4ECA-BA03-6912F3301AEF}">
      <dsp:nvSpPr>
        <dsp:cNvPr id="0" name=""/>
        <dsp:cNvSpPr/>
      </dsp:nvSpPr>
      <dsp:spPr>
        <a:xfrm>
          <a:off x="0" y="3530091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DF860D-682D-426B-A4A6-EE60573AD280}">
      <dsp:nvSpPr>
        <dsp:cNvPr id="0" name=""/>
        <dsp:cNvSpPr/>
      </dsp:nvSpPr>
      <dsp:spPr>
        <a:xfrm>
          <a:off x="284404" y="3741632"/>
          <a:ext cx="517099" cy="51709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73117-1BFC-4761-9FBD-180F9799B5AC}">
      <dsp:nvSpPr>
        <dsp:cNvPr id="0" name=""/>
        <dsp:cNvSpPr/>
      </dsp:nvSpPr>
      <dsp:spPr>
        <a:xfrm>
          <a:off x="1085908" y="3530091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Managing schedule and costs</a:t>
          </a:r>
        </a:p>
      </dsp:txBody>
      <dsp:txXfrm>
        <a:off x="1085908" y="3530091"/>
        <a:ext cx="5711766" cy="940180"/>
      </dsp:txXfrm>
    </dsp:sp>
    <dsp:sp modelId="{6DC0E485-1871-4CE0-B062-5CFB78DFFA7E}">
      <dsp:nvSpPr>
        <dsp:cNvPr id="0" name=""/>
        <dsp:cNvSpPr/>
      </dsp:nvSpPr>
      <dsp:spPr>
        <a:xfrm>
          <a:off x="0" y="4705317"/>
          <a:ext cx="6797675" cy="94018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94EF49-0BD5-476F-BA07-5526BA62C443}">
      <dsp:nvSpPr>
        <dsp:cNvPr id="0" name=""/>
        <dsp:cNvSpPr/>
      </dsp:nvSpPr>
      <dsp:spPr>
        <a:xfrm>
          <a:off x="284404" y="4916857"/>
          <a:ext cx="517099" cy="51709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7B4AD8-CEFD-4FC3-A091-EB7F203FCF3C}">
      <dsp:nvSpPr>
        <dsp:cNvPr id="0" name=""/>
        <dsp:cNvSpPr/>
      </dsp:nvSpPr>
      <dsp:spPr>
        <a:xfrm>
          <a:off x="1085908" y="4705317"/>
          <a:ext cx="5711766" cy="9401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02" tIns="99502" rIns="99502" bIns="9950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Proper documentation </a:t>
          </a:r>
        </a:p>
      </dsp:txBody>
      <dsp:txXfrm>
        <a:off x="1085908" y="4705317"/>
        <a:ext cx="5711766" cy="94018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90DC13-FDC8-45B0-B84A-EC487AC51B5F}">
      <dsp:nvSpPr>
        <dsp:cNvPr id="0" name=""/>
        <dsp:cNvSpPr/>
      </dsp:nvSpPr>
      <dsp:spPr>
        <a:xfrm>
          <a:off x="0" y="244511"/>
          <a:ext cx="6797675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7575" tIns="291592" rIns="527575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Integrate an IMU sensor to allow the vessel to distinguish relative heading</a:t>
          </a:r>
          <a:r>
            <a:rPr lang="en-US" sz="1400" kern="1200">
              <a:latin typeface="Calibri Light" panose="020F0302020204030204"/>
            </a:rPr>
            <a:t> </a:t>
          </a:r>
          <a:endParaRPr lang="en-US" sz="1400" kern="1200"/>
        </a:p>
      </dsp:txBody>
      <dsp:txXfrm>
        <a:off x="0" y="244511"/>
        <a:ext cx="6797675" cy="595350"/>
      </dsp:txXfrm>
    </dsp:sp>
    <dsp:sp modelId="{503F3784-A747-48E3-B0A5-320FF9D5C5A1}">
      <dsp:nvSpPr>
        <dsp:cNvPr id="0" name=""/>
        <dsp:cNvSpPr/>
      </dsp:nvSpPr>
      <dsp:spPr>
        <a:xfrm>
          <a:off x="339883" y="37871"/>
          <a:ext cx="4758372" cy="413280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9855" tIns="0" rIns="179855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+mn-lt"/>
            </a:rPr>
            <a:t>Implement the PD Controller</a:t>
          </a:r>
        </a:p>
      </dsp:txBody>
      <dsp:txXfrm>
        <a:off x="360058" y="58046"/>
        <a:ext cx="4718022" cy="372930"/>
      </dsp:txXfrm>
    </dsp:sp>
    <dsp:sp modelId="{D8DED9E2-A55E-4570-A704-7FCE6C320D2E}">
      <dsp:nvSpPr>
        <dsp:cNvPr id="0" name=""/>
        <dsp:cNvSpPr/>
      </dsp:nvSpPr>
      <dsp:spPr>
        <a:xfrm>
          <a:off x="0" y="1122101"/>
          <a:ext cx="6797675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7575" tIns="291592" rIns="52757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Allows for the ASV to correct its relative heading to true heading</a:t>
          </a:r>
        </a:p>
      </dsp:txBody>
      <dsp:txXfrm>
        <a:off x="0" y="1122101"/>
        <a:ext cx="6797675" cy="595350"/>
      </dsp:txXfrm>
    </dsp:sp>
    <dsp:sp modelId="{E7455F20-CEA2-48BA-A670-703F9C8D50EE}">
      <dsp:nvSpPr>
        <dsp:cNvPr id="0" name=""/>
        <dsp:cNvSpPr/>
      </dsp:nvSpPr>
      <dsp:spPr>
        <a:xfrm>
          <a:off x="339883" y="915461"/>
          <a:ext cx="4758372" cy="413280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9855" tIns="0" rIns="17985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+mn-lt"/>
            </a:rPr>
            <a:t>Sensor fusion</a:t>
          </a:r>
        </a:p>
      </dsp:txBody>
      <dsp:txXfrm>
        <a:off x="360058" y="935636"/>
        <a:ext cx="4718022" cy="372930"/>
      </dsp:txXfrm>
    </dsp:sp>
    <dsp:sp modelId="{91F03E48-84BF-4E47-80F4-FBC6E50A6DE4}">
      <dsp:nvSpPr>
        <dsp:cNvPr id="0" name=""/>
        <dsp:cNvSpPr/>
      </dsp:nvSpPr>
      <dsp:spPr>
        <a:xfrm>
          <a:off x="0" y="1999691"/>
          <a:ext cx="6797675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7575" tIns="291592" rIns="52757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Test the ASV on open water in the Thames</a:t>
          </a:r>
        </a:p>
      </dsp:txBody>
      <dsp:txXfrm>
        <a:off x="0" y="1999691"/>
        <a:ext cx="6797675" cy="595350"/>
      </dsp:txXfrm>
    </dsp:sp>
    <dsp:sp modelId="{20168D5F-334E-47E6-835B-F70581F3D72F}">
      <dsp:nvSpPr>
        <dsp:cNvPr id="0" name=""/>
        <dsp:cNvSpPr/>
      </dsp:nvSpPr>
      <dsp:spPr>
        <a:xfrm>
          <a:off x="339883" y="1793051"/>
          <a:ext cx="4758372" cy="413280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9855" tIns="0" rIns="17985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Open water controller test</a:t>
          </a:r>
        </a:p>
      </dsp:txBody>
      <dsp:txXfrm>
        <a:off x="360058" y="1813226"/>
        <a:ext cx="4718022" cy="372930"/>
      </dsp:txXfrm>
    </dsp:sp>
    <dsp:sp modelId="{A9129F26-089C-42F1-B1D4-111B3E5118A5}">
      <dsp:nvSpPr>
        <dsp:cNvPr id="0" name=""/>
        <dsp:cNvSpPr/>
      </dsp:nvSpPr>
      <dsp:spPr>
        <a:xfrm>
          <a:off x="0" y="2877281"/>
          <a:ext cx="6797675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7575" tIns="291592" rIns="527575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>
              <a:latin typeface="+mn-lt"/>
            </a:rPr>
            <a:t>Coordinate with UAV team </a:t>
          </a:r>
        </a:p>
      </dsp:txBody>
      <dsp:txXfrm>
        <a:off x="0" y="2877281"/>
        <a:ext cx="6797675" cy="595350"/>
      </dsp:txXfrm>
    </dsp:sp>
    <dsp:sp modelId="{B4B83E71-0A03-47FC-9DFD-63C267CD41D8}">
      <dsp:nvSpPr>
        <dsp:cNvPr id="0" name=""/>
        <dsp:cNvSpPr/>
      </dsp:nvSpPr>
      <dsp:spPr>
        <a:xfrm>
          <a:off x="339883" y="2670641"/>
          <a:ext cx="4758372" cy="413280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9855" tIns="0" rIns="17985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Continue with UAV landing pad design</a:t>
          </a:r>
        </a:p>
      </dsp:txBody>
      <dsp:txXfrm>
        <a:off x="360058" y="2690816"/>
        <a:ext cx="4718022" cy="372930"/>
      </dsp:txXfrm>
    </dsp:sp>
    <dsp:sp modelId="{43D6B949-253A-4430-95C8-F09871E418B8}">
      <dsp:nvSpPr>
        <dsp:cNvPr id="0" name=""/>
        <dsp:cNvSpPr/>
      </dsp:nvSpPr>
      <dsp:spPr>
        <a:xfrm>
          <a:off x="0" y="3918600"/>
          <a:ext cx="6797675" cy="5953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7575" tIns="291592" rIns="52757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LiDAR,</a:t>
          </a:r>
          <a:r>
            <a:rPr lang="en-US" sz="1400" kern="1200" baseline="0"/>
            <a:t> Camera (image processing), Hydrophone</a:t>
          </a:r>
          <a:endParaRPr lang="en-US" sz="1400" kern="1200"/>
        </a:p>
      </dsp:txBody>
      <dsp:txXfrm>
        <a:off x="0" y="3918600"/>
        <a:ext cx="6797675" cy="595350"/>
      </dsp:txXfrm>
    </dsp:sp>
    <dsp:sp modelId="{B09F942D-7EF3-4239-B12C-D516AC1F4945}">
      <dsp:nvSpPr>
        <dsp:cNvPr id="0" name=""/>
        <dsp:cNvSpPr/>
      </dsp:nvSpPr>
      <dsp:spPr>
        <a:xfrm>
          <a:off x="339883" y="3548231"/>
          <a:ext cx="4758372" cy="577009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9855" tIns="0" rIns="179855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+mn-lt"/>
              <a:cs typeface="Times New Roman" panose="02020603050405020304" pitchFamily="18" charset="0"/>
            </a:rPr>
            <a:t>Implement other Sensors</a:t>
          </a:r>
        </a:p>
      </dsp:txBody>
      <dsp:txXfrm>
        <a:off x="368050" y="3576398"/>
        <a:ext cx="4702038" cy="520675"/>
      </dsp:txXfrm>
    </dsp:sp>
    <dsp:sp modelId="{5C4D16D4-B3C1-45F9-849D-F99F3C160285}">
      <dsp:nvSpPr>
        <dsp:cNvPr id="0" name=""/>
        <dsp:cNvSpPr/>
      </dsp:nvSpPr>
      <dsp:spPr>
        <a:xfrm>
          <a:off x="0" y="4796190"/>
          <a:ext cx="6797675" cy="8158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27575" tIns="291592" rIns="52757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Create a path for the ASV using an image from the UAV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/>
            <a:t>Processed on an external computer</a:t>
          </a:r>
        </a:p>
      </dsp:txBody>
      <dsp:txXfrm>
        <a:off x="0" y="4796190"/>
        <a:ext cx="6797675" cy="815850"/>
      </dsp:txXfrm>
    </dsp:sp>
    <dsp:sp modelId="{0796FE38-52AA-4965-9B13-068D5C3FB04F}">
      <dsp:nvSpPr>
        <dsp:cNvPr id="0" name=""/>
        <dsp:cNvSpPr/>
      </dsp:nvSpPr>
      <dsp:spPr>
        <a:xfrm>
          <a:off x="339883" y="4589550"/>
          <a:ext cx="4758372" cy="413280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79855" tIns="0" rIns="179855" bIns="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>
              <a:latin typeface="+mn-lt"/>
            </a:rPr>
            <a:t>Global map from UAV</a:t>
          </a:r>
        </a:p>
      </dsp:txBody>
      <dsp:txXfrm>
        <a:off x="360058" y="4609725"/>
        <a:ext cx="4718022" cy="3729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2E29D0-FE39-4DEA-B2DB-74718A54D99C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5D5619-800F-4E3B-8B4F-F66238D55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24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Connor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F8FB0A-8558-4D5E-AE85-54FDF840BB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462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990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73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Ryan</a:t>
            </a:r>
          </a:p>
          <a:p>
            <a:pPr marL="171450" indent="-1714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,Sans-Serif"/>
              <a:buChar char="•"/>
            </a:pPr>
            <a:r>
              <a:rPr lang="en-US"/>
              <a:t>Three separate thruster mount casualties – all sheared off at same place on the mount</a:t>
            </a:r>
          </a:p>
          <a:p>
            <a:pPr marL="383540" lvl="1" indent="-1714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,Sans-Serif"/>
              <a:buChar char="•"/>
            </a:pPr>
            <a:r>
              <a:rPr lang="en-US"/>
              <a:t>Based on stress analysis of the part, attributed to vertical 3D printing creating weakness in horizontal direction</a:t>
            </a:r>
          </a:p>
          <a:p>
            <a:pPr marL="171450" indent="-1714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,Sans-Serif"/>
              <a:buChar char="•"/>
            </a:pPr>
            <a:r>
              <a:rPr lang="en-US"/>
              <a:t> Remedied by rotating the model on the 3D printer bed to print the mounts horizontally </a:t>
            </a:r>
          </a:p>
          <a:p>
            <a:pPr marL="383540" lvl="1" indent="-1714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,Sans-Serif"/>
              <a:buChar char="•"/>
            </a:pPr>
            <a:r>
              <a:rPr lang="en-US"/>
              <a:t>Potential switch to aluminum mounts if still seeing shearing when operating at higher thrust </a:t>
            </a:r>
          </a:p>
          <a:p>
            <a:pPr marL="171450" indent="-1714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,Sans-Serif"/>
              <a:buChar char="•"/>
            </a:pPr>
            <a:r>
              <a:rPr lang="en-US"/>
              <a:t> Redesigned and 3D printed new LiDAR mount to gain better connection to the servo motor to eliminate slipping during LiDAR operation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99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Wilson</a:t>
            </a:r>
          </a:p>
          <a:p>
            <a:pPr marL="228600" indent="-228600">
              <a:buAutoNum type="arabicParenR"/>
            </a:pPr>
            <a:r>
              <a:rPr lang="en-US"/>
              <a:t>We developed a design that will have the ability to compete in the </a:t>
            </a:r>
            <a:r>
              <a:rPr lang="en-US" err="1"/>
              <a:t>roboboat</a:t>
            </a:r>
            <a:r>
              <a:rPr lang="en-US"/>
              <a:t> competition course and demonstrate the vessels ability to close the capability gap of ASV’s </a:t>
            </a:r>
            <a:r>
              <a:rPr lang="en-US" err="1"/>
              <a:t>conductuig</a:t>
            </a:r>
            <a:r>
              <a:rPr lang="en-US"/>
              <a:t> coast guard missions</a:t>
            </a:r>
          </a:p>
          <a:p>
            <a:pPr marL="228600" indent="-228600">
              <a:buAutoNum type="arabicParenR"/>
            </a:pPr>
            <a:r>
              <a:rPr lang="en-US"/>
              <a:t>We utilize various sensors such as an IMU, GPS, camera, and lidar, coupled with our thrusters to achieve autonomy</a:t>
            </a:r>
          </a:p>
          <a:p>
            <a:pPr marL="228600" indent="-228600">
              <a:buAutoNum type="arabicParenR"/>
            </a:pPr>
            <a:r>
              <a:rPr lang="en-US"/>
              <a:t>Taking headings from our IMU</a:t>
            </a:r>
          </a:p>
          <a:p>
            <a:pPr marL="228600" indent="-228600">
              <a:buAutoNum type="arabicParenR"/>
            </a:pPr>
            <a:r>
              <a:rPr lang="en-US"/>
              <a:t>Utilized the hull and hardware left from last years group in order to avoid excessive budget spending and speed up the process of developing a functional and testable vessel</a:t>
            </a:r>
          </a:p>
          <a:p>
            <a:pPr marL="228600" indent="-228600">
              <a:buAutoNum type="arabicParenR"/>
            </a:pPr>
            <a:r>
              <a:rPr lang="en-US"/>
              <a:t>We keep all important documentation such as hardware user guides/specs or our requirements documentation in our teams page folder in order to maintain organization and make it easier for group members to obtain when needing previously obtained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91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766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spcBef>
                <a:spcPts val="1200"/>
              </a:spcBef>
              <a:spcAft>
                <a:spcPts val="200"/>
              </a:spcAft>
              <a:buFont typeface="Arial"/>
              <a:buChar char="•"/>
            </a:pPr>
            <a:r>
              <a:rPr lang="en-US">
                <a:cs typeface="Calibri"/>
              </a:rPr>
              <a:t>Tann</a:t>
            </a:r>
            <a:br>
              <a:rPr lang="en-US">
                <a:cs typeface="+mn-lt"/>
              </a:rPr>
            </a:br>
            <a:r>
              <a:rPr lang="en-US"/>
              <a:t>ASV : Create a vessel that can travel remotely and autonomously to avoid collisions, keep course, dock, and navigate accordingly to fulfill the capability gaps of autonomous vessels conducting Coast Guard missions.</a:t>
            </a:r>
          </a:p>
          <a:p>
            <a:pPr marL="171450" indent="-171450">
              <a:spcBef>
                <a:spcPts val="1000"/>
              </a:spcBef>
              <a:buFont typeface="Arial"/>
              <a:buChar char="•"/>
            </a:pPr>
            <a:endParaRPr lang="en-US"/>
          </a:p>
          <a:p>
            <a:endParaRPr lang="en-US">
              <a:cs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1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Tann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31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Connor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895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Connor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07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Patrick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291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Wilson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Catamaran is most stable and has wider beam (allows for all electronics to be safely put onto the boat) than flat-bottom and kneeled hulls. Provides more maneuverability for the thruster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054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474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Ryan</a:t>
            </a:r>
          </a:p>
          <a:p>
            <a:pPr marL="171450" indent="-1714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,Sans-Serif"/>
              <a:buChar char="•"/>
            </a:pPr>
            <a:r>
              <a:rPr lang="en-US"/>
              <a:t>Utilized float tank in the NavArch lab to test ASV's performance in the water with onboard electronics:</a:t>
            </a:r>
          </a:p>
          <a:p>
            <a:pPr marL="383540" lvl="1" indent="-1714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,Sans-Serif"/>
              <a:buChar char="•"/>
            </a:pPr>
            <a:r>
              <a:rPr lang="en-US"/>
              <a:t>Check waterproofing of electronics box </a:t>
            </a:r>
          </a:p>
          <a:p>
            <a:pPr marL="383540" lvl="1" indent="-1714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,Sans-Serif"/>
              <a:buChar char="•"/>
            </a:pPr>
            <a:r>
              <a:rPr lang="en-US"/>
              <a:t>Major emphasis on safety, ensure no unexpected electrical or mechanical performance when in the pool</a:t>
            </a:r>
          </a:p>
          <a:p>
            <a:pPr marL="171450" indent="-1714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,Sans-Serif"/>
              <a:buChar char="•"/>
            </a:pPr>
            <a:r>
              <a:rPr lang="en-US"/>
              <a:t> ASV under remote control function to test:</a:t>
            </a:r>
          </a:p>
          <a:p>
            <a:pPr marL="383540" lvl="1" indent="-1714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,Sans-Serif"/>
              <a:buChar char="•"/>
            </a:pPr>
            <a:r>
              <a:rPr lang="en-US"/>
              <a:t>Output of the thrusters – evaluating reliability</a:t>
            </a:r>
          </a:p>
          <a:p>
            <a:pPr marL="383540" lvl="1" indent="-1714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,Sans-Serif"/>
              <a:buChar char="•"/>
            </a:pPr>
            <a:r>
              <a:rPr lang="en-US"/>
              <a:t>Stop/start performance – bow and stern reaction to forward and astern power</a:t>
            </a:r>
          </a:p>
          <a:p>
            <a:pPr marL="383540" lvl="1" indent="-1714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,Sans-Serif"/>
              <a:buChar char="•"/>
            </a:pPr>
            <a:r>
              <a:rPr lang="en-US"/>
              <a:t>Turning capability with the thrusters (twisting, one thruster off)</a:t>
            </a:r>
          </a:p>
          <a:p>
            <a:pPr marL="171450" indent="-17145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Font typeface="Arial,Sans-Serif"/>
              <a:buChar char="•"/>
            </a:pPr>
            <a:r>
              <a:rPr lang="en-US"/>
              <a:t>What we learned from testing:</a:t>
            </a:r>
          </a:p>
          <a:p>
            <a:pPr marL="383540" lvl="1" indent="-1714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,Sans-Serif"/>
              <a:buChar char="•"/>
            </a:pPr>
            <a:r>
              <a:rPr lang="en-US"/>
              <a:t>Favorable results for vessel stability and thruster output</a:t>
            </a:r>
          </a:p>
          <a:p>
            <a:pPr marL="383540" lvl="1" indent="-17145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Font typeface="Arial,Sans-Serif"/>
              <a:buChar char="•"/>
            </a:pPr>
            <a:r>
              <a:rPr lang="en-US"/>
              <a:t>Unexpected postive – thrusters much stronger and more reactive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5D5619-800F-4E3B-8B4F-F66238D55C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422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862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3751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770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02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595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359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4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383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3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46CE7D5-CF57-46EF-B807-FDD0502418D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824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1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752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23.svg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29.pn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28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7098E-C3A0-4203-B3C2-D4B9894D91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834846"/>
            <a:ext cx="9144000" cy="11938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700"/>
              <a:t>Autonomous Surface Vesse</a:t>
            </a:r>
            <a:r>
              <a:rPr lang="en-US"/>
              <a:t>l</a:t>
            </a:r>
            <a:br>
              <a:rPr lang="en-US"/>
            </a:br>
            <a:r>
              <a:rPr lang="en-US" sz="4400"/>
              <a:t>Status Presentation #2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477C68-F568-49A0-AD94-3D238F861F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497" y="4883150"/>
            <a:ext cx="11613003" cy="165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/>
              <a:t>1/c Ryan Barlow, 1</a:t>
            </a:r>
            <a:r>
              <a:rPr lang="en-US" sz="1800">
                <a:ea typeface="+mn-lt"/>
                <a:cs typeface="+mn-lt"/>
              </a:rPr>
              <a:t>/c Patrick Raymond, 1/c Connor Glynn, 1/c Samuel Kim, 1/c Wilson Moorer, 1</a:t>
            </a:r>
            <a:r>
              <a:rPr lang="en-US" sz="1800"/>
              <a:t>/c </a:t>
            </a:r>
            <a:r>
              <a:rPr lang="en-US" sz="1800" err="1"/>
              <a:t>Chanbopich</a:t>
            </a:r>
            <a:r>
              <a:rPr lang="en-US" sz="1800"/>
              <a:t> Tann</a:t>
            </a:r>
            <a:endParaRPr lang="en-US" sz="1800">
              <a:cs typeface="Calibri"/>
            </a:endParaRPr>
          </a:p>
          <a:p>
            <a:r>
              <a:rPr lang="en-US" sz="1800">
                <a:cs typeface="Calibri"/>
              </a:rPr>
              <a:t>Advisors: LT </a:t>
            </a:r>
            <a:r>
              <a:rPr lang="en-US" sz="1800" err="1">
                <a:cs typeface="Calibri"/>
              </a:rPr>
              <a:t>Ledzian</a:t>
            </a:r>
            <a:r>
              <a:rPr lang="en-US" sz="1800">
                <a:cs typeface="Calibri"/>
              </a:rPr>
              <a:t> and Dr. Reza </a:t>
            </a:r>
          </a:p>
          <a:p>
            <a:r>
              <a:rPr lang="en-US" sz="1800">
                <a:cs typeface="Calibri"/>
              </a:rPr>
              <a:t>04 November 2021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71C12E-1C84-4A8F-A836-F815F6F6C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3C4EA-7BDD-47E4-9D49-C7C90BF06DB7}" type="slidenum">
              <a:rPr lang="en-US" smtClean="0"/>
              <a:t>1</a:t>
            </a:fld>
            <a:endParaRPr lang="en-US"/>
          </a:p>
        </p:txBody>
      </p:sp>
      <p:pic>
        <p:nvPicPr>
          <p:cNvPr id="2050" name="Picture 2" descr="United States Coast Guard Academy - Wikipedia">
            <a:extLst>
              <a:ext uri="{FF2B5EF4-FFF2-40B4-BE49-F238E27FC236}">
                <a16:creationId xmlns:a16="http://schemas.microsoft.com/office/drawing/2014/main" id="{CA960534-01DF-4C01-8AF6-91E33FF31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67131"/>
            <a:ext cx="1800213" cy="180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plate, drawing, clock&#10;&#10;Description automatically generated">
            <a:extLst>
              <a:ext uri="{FF2B5EF4-FFF2-40B4-BE49-F238E27FC236}">
                <a16:creationId xmlns:a16="http://schemas.microsoft.com/office/drawing/2014/main" id="{451AA16D-03DC-4341-BFE0-7023CBE71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427" y="269526"/>
            <a:ext cx="1813554" cy="1805854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043F637-A112-49B0-B1AA-688AD65E2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48" y="267130"/>
            <a:ext cx="1699131" cy="180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623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D8E12-321C-4F0D-BB81-C7CCA79C6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Indoor Open Water Test</a:t>
            </a:r>
            <a:endParaRPr lang="en-US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7CFB4520-7910-4736-BD05-6C67F3220FC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83236" y="1845734"/>
          <a:ext cx="7036085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5" descr="A picture containing transport, airplane, aircraft&#10;&#10;Description automatically generated">
            <a:extLst>
              <a:ext uri="{FF2B5EF4-FFF2-40B4-BE49-F238E27FC236}">
                <a16:creationId xmlns:a16="http://schemas.microsoft.com/office/drawing/2014/main" id="{C7784150-2E3E-41E8-B6B7-3EDAB55A8BB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2708" r="448" b="29583"/>
          <a:stretch/>
        </p:blipFill>
        <p:spPr>
          <a:xfrm>
            <a:off x="7270409" y="1914819"/>
            <a:ext cx="3750943" cy="388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826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403F5-E153-4858-8B0C-C31BB4CDC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Analysis of Testing</a:t>
            </a: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88F22F3-26B2-4CAB-A0A7-236D348597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0747166"/>
              </p:ext>
            </p:extLst>
          </p:nvPr>
        </p:nvGraphicFramePr>
        <p:xfrm>
          <a:off x="1097280" y="1845734"/>
          <a:ext cx="6976153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4" descr="A picture containing swimming&#10;&#10;Description automatically generated">
            <a:extLst>
              <a:ext uri="{FF2B5EF4-FFF2-40B4-BE49-F238E27FC236}">
                <a16:creationId xmlns:a16="http://schemas.microsoft.com/office/drawing/2014/main" id="{D3574C3D-5CC2-42A9-A318-CDF3215986F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962" r="448" b="24792"/>
          <a:stretch/>
        </p:blipFill>
        <p:spPr>
          <a:xfrm>
            <a:off x="8278989" y="1101216"/>
            <a:ext cx="3493789" cy="480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095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44C3061-D558-447B-A988-09ECE1446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9339771-9C8F-497E-8974-E09A86FEE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BC0443-BE45-408A-96FB-E6B515187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ASV Hardware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6DA88-2357-406D-B7AE-42007B6F6F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  <a:cs typeface="Calibri"/>
              </a:rPr>
              <a:t> Three separate thruster mount casualties</a:t>
            </a:r>
          </a:p>
          <a:p>
            <a:pPr marL="383540" lvl="1"/>
            <a:r>
              <a:rPr lang="en-US" sz="1500">
                <a:solidFill>
                  <a:srgbClr val="FFFFFF"/>
                </a:solidFill>
                <a:ea typeface="+mn-lt"/>
                <a:cs typeface="+mn-lt"/>
              </a:rPr>
              <a:t>Attributed to previous 3D print method – weakness in horizontal direction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  <a:cs typeface="Calibri"/>
              </a:rPr>
              <a:t> Reprinted the mounts horizontally 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  <a:cs typeface="Calibri"/>
              </a:rPr>
              <a:t>Potential switch to aluminum mounts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1500">
                <a:solidFill>
                  <a:srgbClr val="FFFFFF"/>
                </a:solidFill>
                <a:cs typeface="Calibri"/>
              </a:rPr>
              <a:t> Redesigned &amp; 3D printed LiDAR mount for better connection to servo motor – eliminate slipping</a:t>
            </a:r>
            <a:endParaRPr lang="en-US" sz="1500">
              <a:solidFill>
                <a:srgbClr val="FFFFFF"/>
              </a:solidFill>
            </a:endParaRPr>
          </a:p>
          <a:p>
            <a:pPr>
              <a:buFont typeface="Arial" panose="020F0502020204030204" pitchFamily="34" charset="0"/>
              <a:buChar char="•"/>
            </a:pPr>
            <a:endParaRPr lang="en-US" sz="1500">
              <a:solidFill>
                <a:srgbClr val="FFFFFF"/>
              </a:solidFill>
              <a:cs typeface="Calibri"/>
            </a:endParaRPr>
          </a:p>
          <a:p>
            <a:pPr marL="383540" lvl="1">
              <a:buFont typeface="Arial" panose="020F0502020204030204" pitchFamily="34" charset="0"/>
              <a:buChar char="•"/>
            </a:pPr>
            <a:endParaRPr lang="en-US" sz="1500">
              <a:solidFill>
                <a:srgbClr val="FFFFFF"/>
              </a:solidFill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B54B0B-6CFB-4B92-A5DC-5DCD05BE5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FD3B041E-553D-4432-BA5D-C2F7589307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02" r="3964" b="-1"/>
          <a:stretch/>
        </p:blipFill>
        <p:spPr>
          <a:xfrm>
            <a:off x="4742017" y="666974"/>
            <a:ext cx="679808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65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63171C-7326-4B35-957F-4555CD433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Accomplishing Requirements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6669F804-A677-4B75-95F4-A5E4426FB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C7BF3F40-BB24-45DB-8FB7-75EA852939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6402229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61953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53740C-84E0-4E26-8410-835851594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5400">
                <a:solidFill>
                  <a:srgbClr val="FFFFFF"/>
                </a:solidFill>
                <a:cs typeface="Calibri Light"/>
              </a:rPr>
              <a:t>Moving Forward</a:t>
            </a:r>
            <a:endParaRPr lang="en-US" sz="54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69F804-A677-4B75-95F4-A5E4426FB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08CC30AA-F74E-4B78-BA60-6C50A5712EE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8589778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2797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0ECCB-9FBD-46BD-B007-58980D402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B4027-9AC5-490E-9BF3-7DA0A4F75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57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15746-47F0-4245-AEE8-CFC67040637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349771" y="4354278"/>
            <a:ext cx="5632450" cy="2047485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300">
                <a:cs typeface="Calibri" panose="020F0502020204030204"/>
              </a:rPr>
              <a:t>ASV:</a:t>
            </a:r>
          </a:p>
          <a:p>
            <a:pPr>
              <a:lnSpc>
                <a:spcPct val="100000"/>
              </a:lnSpc>
            </a:pPr>
            <a:r>
              <a:rPr lang="en-US" sz="2300">
                <a:cs typeface="Calibri" panose="020F0502020204030204"/>
              </a:rPr>
              <a:t>- travels Remotely and autonomously</a:t>
            </a:r>
            <a:endParaRPr lang="en-US">
              <a:cs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lang="en-US" sz="2300">
                <a:cs typeface="Calibri" panose="020F0502020204030204"/>
              </a:rPr>
              <a:t>- fulfill Capability gaps</a:t>
            </a:r>
          </a:p>
          <a:p>
            <a:pPr>
              <a:lnSpc>
                <a:spcPct val="100000"/>
              </a:lnSpc>
            </a:pPr>
            <a:r>
              <a:rPr lang="en-US" sz="2300">
                <a:cs typeface="Calibri" panose="020F0502020204030204"/>
              </a:rPr>
              <a:t>- Coast Guard missions</a:t>
            </a:r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68F10C5-78DC-436E-A0EE-4C9FC2FED20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680096" y="401638"/>
            <a:ext cx="4375150" cy="602157"/>
          </a:xfr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sz="2800" b="1" err="1">
                <a:ea typeface="+mn-lt"/>
                <a:cs typeface="+mn-lt"/>
              </a:rPr>
              <a:t>RoboBoat</a:t>
            </a:r>
            <a:r>
              <a:rPr lang="en-US" sz="2800" b="1">
                <a:ea typeface="+mn-lt"/>
                <a:cs typeface="+mn-lt"/>
              </a:rPr>
              <a:t> Competition</a:t>
            </a:r>
            <a:endParaRPr lang="en-US" sz="2800" b="1">
              <a:cs typeface="Calibri" panose="020F0502020204030204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6B795D0-7046-48A8-AF57-13E6F1FDACAB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62131" y="392321"/>
            <a:ext cx="4376738" cy="599191"/>
          </a:xfr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2800" b="1">
                <a:ea typeface="+mn-lt"/>
                <a:cs typeface="+mn-lt"/>
              </a:rPr>
              <a:t>Mission </a:t>
            </a:r>
            <a:endParaRPr lang="en-US" sz="2800" b="1">
              <a:cs typeface="Calibri" panose="020F0502020204030204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3C7648-2F70-4373-91BF-BBEF3448FE08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392941" y="1175426"/>
            <a:ext cx="4937125" cy="3378200"/>
          </a:xfrm>
        </p:spPr>
        <p:txBody>
          <a:bodyPr vert="horz" lIns="0" tIns="45720" rIns="0" bIns="45720" rtlCol="0" anchor="t">
            <a:normAutofit/>
          </a:bodyPr>
          <a:lstStyle/>
          <a:p>
            <a:pPr marL="914400" lvl="1" indent="-457200">
              <a:spcBef>
                <a:spcPts val="500"/>
              </a:spcBef>
              <a:spcAft>
                <a:spcPts val="0"/>
              </a:spcAft>
              <a:buAutoNum type="arabicPeriod"/>
            </a:pPr>
            <a:r>
              <a:rPr lang="en-US" sz="2400">
                <a:solidFill>
                  <a:schemeClr val="tx1"/>
                </a:solidFill>
                <a:cs typeface="Calibri"/>
              </a:rPr>
              <a:t>Navigation Channel</a:t>
            </a:r>
            <a:endParaRPr lang="en-US" sz="2400">
              <a:solidFill>
                <a:schemeClr val="tx1"/>
              </a:solidFill>
              <a:ea typeface="+mn-lt"/>
              <a:cs typeface="+mn-lt"/>
            </a:endParaRPr>
          </a:p>
          <a:p>
            <a:pPr marL="914400" lvl="1" indent="-457200">
              <a:spcBef>
                <a:spcPts val="500"/>
              </a:spcBef>
              <a:spcAft>
                <a:spcPts val="0"/>
              </a:spcAft>
              <a:buAutoNum type="arabicPeriod"/>
            </a:pPr>
            <a:r>
              <a:rPr lang="en-US" sz="2400">
                <a:solidFill>
                  <a:schemeClr val="tx1"/>
                </a:solidFill>
                <a:cs typeface="Calibri"/>
              </a:rPr>
              <a:t>Obstacle Channel</a:t>
            </a:r>
            <a:endParaRPr lang="en-US" sz="2400">
              <a:solidFill>
                <a:schemeClr val="tx1"/>
              </a:solidFill>
              <a:ea typeface="+mn-lt"/>
              <a:cs typeface="+mn-lt"/>
            </a:endParaRPr>
          </a:p>
          <a:p>
            <a:pPr marL="914400" lvl="1" indent="-457200">
              <a:spcBef>
                <a:spcPts val="500"/>
              </a:spcBef>
              <a:spcAft>
                <a:spcPts val="0"/>
              </a:spcAft>
              <a:buAutoNum type="arabicPeriod"/>
            </a:pPr>
            <a:r>
              <a:rPr lang="en-US" sz="2400">
                <a:solidFill>
                  <a:schemeClr val="tx1"/>
                </a:solidFill>
                <a:cs typeface="Calibri"/>
              </a:rPr>
              <a:t>Obstacle Field</a:t>
            </a:r>
            <a:endParaRPr lang="en-US" sz="2400">
              <a:solidFill>
                <a:schemeClr val="tx1"/>
              </a:solidFill>
              <a:ea typeface="+mn-lt"/>
              <a:cs typeface="+mn-lt"/>
            </a:endParaRPr>
          </a:p>
          <a:p>
            <a:pPr marL="914400" lvl="1" indent="-457200">
              <a:spcBef>
                <a:spcPts val="500"/>
              </a:spcBef>
              <a:spcAft>
                <a:spcPts val="0"/>
              </a:spcAft>
              <a:buAutoNum type="arabicPeriod"/>
            </a:pPr>
            <a:r>
              <a:rPr lang="en-US" sz="2400">
                <a:solidFill>
                  <a:schemeClr val="tx1"/>
                </a:solidFill>
                <a:cs typeface="Calibri"/>
              </a:rPr>
              <a:t>Acoustic Docking</a:t>
            </a:r>
            <a:endParaRPr lang="en-US" sz="2400">
              <a:solidFill>
                <a:schemeClr val="tx1"/>
              </a:solidFill>
              <a:ea typeface="+mn-lt"/>
              <a:cs typeface="+mn-lt"/>
            </a:endParaRPr>
          </a:p>
          <a:p>
            <a:pPr marL="914400" lvl="1" indent="-457200">
              <a:spcBef>
                <a:spcPts val="500"/>
              </a:spcBef>
              <a:spcAft>
                <a:spcPts val="0"/>
              </a:spcAft>
              <a:buAutoNum type="arabicPeriod"/>
            </a:pPr>
            <a:r>
              <a:rPr lang="en-US" sz="2400">
                <a:solidFill>
                  <a:schemeClr val="tx1"/>
                </a:solidFill>
                <a:cs typeface="Calibri"/>
              </a:rPr>
              <a:t>Payload Delivery (UAV)</a:t>
            </a:r>
            <a:endParaRPr lang="en-US" sz="2400">
              <a:solidFill>
                <a:schemeClr val="tx1"/>
              </a:solidFill>
              <a:ea typeface="+mn-lt"/>
              <a:cs typeface="+mn-lt"/>
            </a:endParaRPr>
          </a:p>
          <a:p>
            <a:pPr marL="914400" lvl="1" indent="-457200">
              <a:spcBef>
                <a:spcPts val="500"/>
              </a:spcBef>
              <a:spcAft>
                <a:spcPts val="0"/>
              </a:spcAft>
              <a:buAutoNum type="arabicPeriod"/>
            </a:pPr>
            <a:r>
              <a:rPr lang="en-US" sz="2400">
                <a:solidFill>
                  <a:schemeClr val="tx1"/>
                </a:solidFill>
                <a:cs typeface="Calibri"/>
              </a:rPr>
              <a:t>Speed Gate</a:t>
            </a:r>
            <a:endParaRPr lang="en-US" sz="2400">
              <a:solidFill>
                <a:schemeClr val="tx1"/>
              </a:solidFill>
              <a:ea typeface="+mn-lt"/>
              <a:cs typeface="+mn-lt"/>
            </a:endParaRPr>
          </a:p>
          <a:p>
            <a:endParaRPr lang="en-US" sz="1600">
              <a:cs typeface="Calibri"/>
            </a:endParaRPr>
          </a:p>
        </p:txBody>
      </p:sp>
      <p:pic>
        <p:nvPicPr>
          <p:cNvPr id="15" name="Picture 15" descr="A picture containing transport, airplane, aircraft&#10;&#10;Description automatically generated">
            <a:extLst>
              <a:ext uri="{FF2B5EF4-FFF2-40B4-BE49-F238E27FC236}">
                <a16:creationId xmlns:a16="http://schemas.microsoft.com/office/drawing/2014/main" id="{EA5EBDF1-4F00-4AB3-B713-FB354AD71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8159" y="1175401"/>
            <a:ext cx="3510523" cy="3066884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C73CF807-7925-433B-BDE2-7AC8E525A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1319" y="3599158"/>
            <a:ext cx="4948941" cy="272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52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3">
            <a:extLst>
              <a:ext uri="{FF2B5EF4-FFF2-40B4-BE49-F238E27FC236}">
                <a16:creationId xmlns:a16="http://schemas.microsoft.com/office/drawing/2014/main" id="{F240A2FC-E2C3-458D-96B4-5DF9028D9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5">
            <a:extLst>
              <a:ext uri="{FF2B5EF4-FFF2-40B4-BE49-F238E27FC236}">
                <a16:creationId xmlns:a16="http://schemas.microsoft.com/office/drawing/2014/main" id="{5F097929-F3D6-4D1F-8AFC-CF34817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9" name="Straight Connector 37">
            <a:extLst>
              <a:ext uri="{FF2B5EF4-FFF2-40B4-BE49-F238E27FC236}">
                <a16:creationId xmlns:a16="http://schemas.microsoft.com/office/drawing/2014/main" id="{43074C91-9045-414B-B5F9-567DAE3EE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8EB47E-B9D6-475B-A49A-9B6D8041A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23" y="2173417"/>
            <a:ext cx="4384830" cy="159952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</a:rPr>
              <a:t>Content of Updates </a:t>
            </a:r>
            <a:b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400">
                <a:solidFill>
                  <a:schemeClr val="tx1">
                    <a:lumMod val="85000"/>
                    <a:lumOff val="15000"/>
                  </a:schemeClr>
                </a:solidFill>
              </a:rPr>
              <a:t>from Status Presentation #1</a:t>
            </a:r>
            <a:endParaRPr lang="en-US" sz="2400">
              <a:solidFill>
                <a:schemeClr val="tx1">
                  <a:lumMod val="85000"/>
                  <a:lumOff val="15000"/>
                </a:schemeClr>
              </a:solidFill>
              <a:cs typeface="Calibri Light"/>
            </a:endParaRP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B9BBBC4-97A3-47D2-BFFE-A68530CDB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8967BEA-EA6A-4FF1-94E2-B010B61A3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3EE94CAC-05E1-48B2-8BCD-9386702519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1520283"/>
              </p:ext>
            </p:extLst>
          </p:nvPr>
        </p:nvGraphicFramePr>
        <p:xfrm>
          <a:off x="4808705" y="351470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03318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6CC60-A8F7-462C-9289-2F97400BD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5772840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Status Presentation 1 Feedback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69F804-A677-4B75-95F4-A5E4426FB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63A0586-B9A5-4071-AD0A-4183D7434C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3680740"/>
              </p:ext>
            </p:extLst>
          </p:nvPr>
        </p:nvGraphicFramePr>
        <p:xfrm>
          <a:off x="4741863" y="639763"/>
          <a:ext cx="6797675" cy="56499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Picture 3" descr="A picture containing sky, flying, plane, outdoor&#10;&#10;Description automatically generated">
            <a:extLst>
              <a:ext uri="{FF2B5EF4-FFF2-40B4-BE49-F238E27FC236}">
                <a16:creationId xmlns:a16="http://schemas.microsoft.com/office/drawing/2014/main" id="{DB26DA1E-F925-4DC8-8488-11E9B605D8A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402" y="4533804"/>
            <a:ext cx="1865376" cy="1865376"/>
          </a:xfrm>
          <a:prstGeom prst="rect">
            <a:avLst/>
          </a:prstGeom>
        </p:spPr>
      </p:pic>
      <p:pic>
        <p:nvPicPr>
          <p:cNvPr id="7" name="Picture 6" descr="A picture containing sky, flying, plane, outdoor&#10;&#10;Description automatically generated">
            <a:extLst>
              <a:ext uri="{FF2B5EF4-FFF2-40B4-BE49-F238E27FC236}">
                <a16:creationId xmlns:a16="http://schemas.microsoft.com/office/drawing/2014/main" id="{1F5076F6-65AC-4484-BBF8-C82DDC49DC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993" y="4566245"/>
            <a:ext cx="1865376" cy="1865376"/>
          </a:xfrm>
          <a:prstGeom prst="rect">
            <a:avLst/>
          </a:prstGeom>
        </p:spPr>
      </p:pic>
      <p:sp>
        <p:nvSpPr>
          <p:cNvPr id="8" name="Flowchart: Manual Input 7">
            <a:extLst>
              <a:ext uri="{FF2B5EF4-FFF2-40B4-BE49-F238E27FC236}">
                <a16:creationId xmlns:a16="http://schemas.microsoft.com/office/drawing/2014/main" id="{6FCCAF55-8C3E-490C-9490-052A4F4301FF}"/>
              </a:ext>
            </a:extLst>
          </p:cNvPr>
          <p:cNvSpPr/>
          <p:nvPr/>
        </p:nvSpPr>
        <p:spPr>
          <a:xfrm>
            <a:off x="6318606" y="5755152"/>
            <a:ext cx="1109063" cy="573730"/>
          </a:xfrm>
          <a:prstGeom prst="flowChartManualIn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Manual Input 11">
            <a:extLst>
              <a:ext uri="{FF2B5EF4-FFF2-40B4-BE49-F238E27FC236}">
                <a16:creationId xmlns:a16="http://schemas.microsoft.com/office/drawing/2014/main" id="{2B0AFBB1-E2BA-4B01-AD7D-97FDADCC94BE}"/>
              </a:ext>
            </a:extLst>
          </p:cNvPr>
          <p:cNvSpPr/>
          <p:nvPr/>
        </p:nvSpPr>
        <p:spPr>
          <a:xfrm flipH="1">
            <a:off x="5344130" y="5755152"/>
            <a:ext cx="998494" cy="573729"/>
          </a:xfrm>
          <a:prstGeom prst="flowChartManualInp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Block Arc 9">
            <a:extLst>
              <a:ext uri="{FF2B5EF4-FFF2-40B4-BE49-F238E27FC236}">
                <a16:creationId xmlns:a16="http://schemas.microsoft.com/office/drawing/2014/main" id="{DD0C5E4A-5258-438F-AF8B-681BD9F07347}"/>
              </a:ext>
            </a:extLst>
          </p:cNvPr>
          <p:cNvSpPr/>
          <p:nvPr/>
        </p:nvSpPr>
        <p:spPr>
          <a:xfrm flipV="1">
            <a:off x="8347824" y="5177905"/>
            <a:ext cx="2626617" cy="1253716"/>
          </a:xfrm>
          <a:prstGeom prst="blockArc">
            <a:avLst>
              <a:gd name="adj1" fmla="val 10508931"/>
              <a:gd name="adj2" fmla="val 503155"/>
              <a:gd name="adj3" fmla="val 9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E046FE9D-80A3-4C2A-A196-8C6963192A43}"/>
              </a:ext>
            </a:extLst>
          </p:cNvPr>
          <p:cNvSpPr/>
          <p:nvPr/>
        </p:nvSpPr>
        <p:spPr>
          <a:xfrm>
            <a:off x="8839199" y="5248204"/>
            <a:ext cx="1643865" cy="1150976"/>
          </a:xfrm>
          <a:prstGeom prst="mathMultiply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528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E1530B0-6F96-46C0-8B3E-3215CB756B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4910CF-1B56-45D3-960A-E89F7B3B9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CD93DB-3D74-4A77-8F7B-0E7088888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2" y="1589866"/>
            <a:ext cx="3237149" cy="3274329"/>
          </a:xfrm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Requirements and Key Performance Parameters (KPPS)</a:t>
            </a:r>
            <a:endParaRPr lang="en-US" sz="360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69F804-A677-4B75-95F4-A5E4426FB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B352E1A-8607-480A-B25C-311694D8EF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3487406"/>
              </p:ext>
            </p:extLst>
          </p:nvPr>
        </p:nvGraphicFramePr>
        <p:xfrm>
          <a:off x="4686355" y="387850"/>
          <a:ext cx="6797675" cy="43665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4" name="Graphic 13" descr="Add outline">
            <a:extLst>
              <a:ext uri="{FF2B5EF4-FFF2-40B4-BE49-F238E27FC236}">
                <a16:creationId xmlns:a16="http://schemas.microsoft.com/office/drawing/2014/main" id="{44EE0868-EDF1-4FC3-8C8D-6E2EB51804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23167" y="5938463"/>
            <a:ext cx="693506" cy="693506"/>
          </a:xfrm>
          <a:prstGeom prst="rect">
            <a:avLst/>
          </a:prstGeom>
        </p:spPr>
      </p:pic>
      <p:pic>
        <p:nvPicPr>
          <p:cNvPr id="15" name="Graphic 14" descr="Add outline">
            <a:extLst>
              <a:ext uri="{FF2B5EF4-FFF2-40B4-BE49-F238E27FC236}">
                <a16:creationId xmlns:a16="http://schemas.microsoft.com/office/drawing/2014/main" id="{3E9A4625-0DCD-4B1F-84E2-2C0F79F0CF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85192" y="4109662"/>
            <a:ext cx="693506" cy="693506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AACF89-F430-433A-8511-72B88BA1AFBE}"/>
              </a:ext>
            </a:extLst>
          </p:cNvPr>
          <p:cNvCxnSpPr/>
          <p:nvPr/>
        </p:nvCxnSpPr>
        <p:spPr>
          <a:xfrm flipV="1">
            <a:off x="7069920" y="4456415"/>
            <a:ext cx="1362025" cy="1828801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C14750D0-43FF-4AA8-BE43-49BED221AC3A}"/>
              </a:ext>
            </a:extLst>
          </p:cNvPr>
          <p:cNvSpPr/>
          <p:nvPr/>
        </p:nvSpPr>
        <p:spPr>
          <a:xfrm rot="18346897">
            <a:off x="7096299" y="4863972"/>
            <a:ext cx="484185" cy="34161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ED18CC5-4EEE-490E-9542-1C0235D88453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7427024" y="5203936"/>
            <a:ext cx="317438" cy="24632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Pentagon 22">
            <a:extLst>
              <a:ext uri="{FF2B5EF4-FFF2-40B4-BE49-F238E27FC236}">
                <a16:creationId xmlns:a16="http://schemas.microsoft.com/office/drawing/2014/main" id="{C39FEA51-77F3-4D11-A93D-055DAE166B6A}"/>
              </a:ext>
            </a:extLst>
          </p:cNvPr>
          <p:cNvSpPr/>
          <p:nvPr/>
        </p:nvSpPr>
        <p:spPr>
          <a:xfrm rot="16200000">
            <a:off x="5068561" y="5457427"/>
            <a:ext cx="862003" cy="41666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8556F02-AC86-4A07-BB79-CD1B681E7EA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5499563" y="4257297"/>
            <a:ext cx="410616" cy="977462"/>
          </a:xfrm>
          <a:prstGeom prst="line">
            <a:avLst/>
          </a:prstGeom>
          <a:ln w="3810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C39953B-756D-4F75-AE31-553B6182DCD9}"/>
              </a:ext>
            </a:extLst>
          </p:cNvPr>
          <p:cNvCxnSpPr>
            <a:cxnSpLocks/>
          </p:cNvCxnSpPr>
          <p:nvPr/>
        </p:nvCxnSpPr>
        <p:spPr>
          <a:xfrm flipH="1" flipV="1">
            <a:off x="5499562" y="4191818"/>
            <a:ext cx="1" cy="108401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Graphic 34" descr="Voice outline">
            <a:extLst>
              <a:ext uri="{FF2B5EF4-FFF2-40B4-BE49-F238E27FC236}">
                <a16:creationId xmlns:a16="http://schemas.microsoft.com/office/drawing/2014/main" id="{64524470-1AFC-48AA-A041-38D60C889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43007" y="3937590"/>
            <a:ext cx="914400" cy="914400"/>
          </a:xfrm>
          <a:prstGeom prst="rect">
            <a:avLst/>
          </a:prstGeom>
        </p:spPr>
      </p:pic>
      <p:pic>
        <p:nvPicPr>
          <p:cNvPr id="37" name="Graphic 36" descr="Voice with solid fill">
            <a:extLst>
              <a:ext uri="{FF2B5EF4-FFF2-40B4-BE49-F238E27FC236}">
                <a16:creationId xmlns:a16="http://schemas.microsoft.com/office/drawing/2014/main" id="{A6FAC175-A055-47C2-8500-51AC7492A0A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43007" y="4778219"/>
            <a:ext cx="914400" cy="914400"/>
          </a:xfrm>
          <a:prstGeom prst="rect">
            <a:avLst/>
          </a:prstGeom>
        </p:spPr>
      </p:pic>
      <p:pic>
        <p:nvPicPr>
          <p:cNvPr id="38" name="Graphic 37" descr="Voice outline">
            <a:extLst>
              <a:ext uri="{FF2B5EF4-FFF2-40B4-BE49-F238E27FC236}">
                <a16:creationId xmlns:a16="http://schemas.microsoft.com/office/drawing/2014/main" id="{43F92B86-7BFD-4D08-A67B-0C3EE1C1029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43007" y="5594995"/>
            <a:ext cx="914400" cy="914400"/>
          </a:xfrm>
          <a:prstGeom prst="rect">
            <a:avLst/>
          </a:prstGeom>
        </p:spPr>
      </p:pic>
      <p:sp>
        <p:nvSpPr>
          <p:cNvPr id="39" name="Arrow: Pentagon 38">
            <a:extLst>
              <a:ext uri="{FF2B5EF4-FFF2-40B4-BE49-F238E27FC236}">
                <a16:creationId xmlns:a16="http://schemas.microsoft.com/office/drawing/2014/main" id="{261FA4B7-2E47-496C-A818-5648A2867397}"/>
              </a:ext>
            </a:extLst>
          </p:cNvPr>
          <p:cNvSpPr/>
          <p:nvPr/>
        </p:nvSpPr>
        <p:spPr>
          <a:xfrm>
            <a:off x="8912340" y="5067504"/>
            <a:ext cx="862003" cy="41666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3BF8E038-6BD7-46F5-8548-20B97A1B176B}"/>
              </a:ext>
            </a:extLst>
          </p:cNvPr>
          <p:cNvSpPr/>
          <p:nvPr/>
        </p:nvSpPr>
        <p:spPr>
          <a:xfrm>
            <a:off x="9929574" y="5203936"/>
            <a:ext cx="611711" cy="127114"/>
          </a:xfrm>
          <a:prstGeom prst="rightArrow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FD99338-1557-44C9-B207-9734A3E0F9E1}"/>
              </a:ext>
            </a:extLst>
          </p:cNvPr>
          <p:cNvCxnSpPr/>
          <p:nvPr/>
        </p:nvCxnSpPr>
        <p:spPr>
          <a:xfrm>
            <a:off x="10222787" y="4738511"/>
            <a:ext cx="1582220" cy="15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787325DF-B620-4366-A40F-4E4FF38110C8}"/>
              </a:ext>
            </a:extLst>
          </p:cNvPr>
          <p:cNvCxnSpPr/>
          <p:nvPr/>
        </p:nvCxnSpPr>
        <p:spPr>
          <a:xfrm>
            <a:off x="10222787" y="5715685"/>
            <a:ext cx="1582220" cy="15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635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C1EB7-2C00-44AD-B255-84DC8A126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Anticipated Costs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CA3FE9B8-D076-4034-B6FB-1B38125A8EC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4202131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7" descr="A picture containing engine&#10;&#10;Description automatically generated">
            <a:extLst>
              <a:ext uri="{FF2B5EF4-FFF2-40B4-BE49-F238E27FC236}">
                <a16:creationId xmlns:a16="http://schemas.microsoft.com/office/drawing/2014/main" id="{F0B46FEE-4F04-479E-BC07-8FDEE2371D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9901" y="2873436"/>
            <a:ext cx="2594426" cy="2717221"/>
          </a:xfrm>
          <a:prstGeom prst="rect">
            <a:avLst/>
          </a:prstGeom>
        </p:spPr>
      </p:pic>
      <p:pic>
        <p:nvPicPr>
          <p:cNvPr id="8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E767464B-85CA-4D5C-ADB4-6E02F5F81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16311" y="4703446"/>
            <a:ext cx="3558988" cy="1571884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54002C42-995E-4B03-A834-5A8BD7D66B8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10624" y="1993129"/>
            <a:ext cx="2077570" cy="2538720"/>
          </a:xfrm>
          <a:prstGeom prst="rect">
            <a:avLst/>
          </a:prstGeom>
        </p:spPr>
      </p:pic>
      <p:pic>
        <p:nvPicPr>
          <p:cNvPr id="4" name="Picture 4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F710E303-140A-4C92-9B2F-EC7937C7CD0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98541" y="3431916"/>
            <a:ext cx="1353671" cy="10878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DD2AF5-710A-4E3D-A44B-BE80C22C5E74}"/>
              </a:ext>
            </a:extLst>
          </p:cNvPr>
          <p:cNvSpPr txBox="1"/>
          <p:nvPr/>
        </p:nvSpPr>
        <p:spPr>
          <a:xfrm>
            <a:off x="5593976" y="2196352"/>
            <a:ext cx="3827926" cy="461665"/>
          </a:xfrm>
          <a:prstGeom prst="rect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ea typeface="+mn-lt"/>
                <a:cs typeface="+mn-lt"/>
              </a:rPr>
              <a:t>Planned Total Budget - $500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40906806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7B0A3-0C64-4C25-B249-FF812E8B3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System Design Approach</a:t>
            </a:r>
            <a:endParaRPr lang="en-US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802AD395-990F-4CFD-8FFB-7FAA9F72DED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15215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F240A2FC-E2C3-458D-96B4-5DF9028D9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F097929-F3D6-4D1F-8AFC-CF348171A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43074C91-9045-414B-B5F9-567DAE3EE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E7CC4-AE79-4585-89CA-2DB355D0A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305" y="2664662"/>
            <a:ext cx="3518353" cy="18755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chemeClr val="tx1">
                    <a:lumMod val="85000"/>
                    <a:lumOff val="15000"/>
                  </a:schemeClr>
                </a:solidFill>
              </a:rPr>
              <a:t>System Design Block Diagram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343400"/>
            <a:ext cx="32004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 53">
            <a:extLst>
              <a:ext uri="{FF2B5EF4-FFF2-40B4-BE49-F238E27FC236}">
                <a16:creationId xmlns:a16="http://schemas.microsoft.com/office/drawing/2014/main" id="{2B9BBBC4-97A3-47D2-BFFE-A68530CDB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FFCD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8967BEA-EA6A-4FF1-94E2-B010B61A3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D890B553-7ACD-46BE-BC9D-0DD315B457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0821" y="-2971680"/>
            <a:ext cx="14936084" cy="1154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501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2A4D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14F1C-5140-4459-9533-1AC4E649F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5"/>
            <a:ext cx="3084844" cy="2103875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  <a:cs typeface="Calibri Light"/>
              </a:rPr>
              <a:t>Float Tank Test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CCA35-3850-475D-B466-61AD7D2DF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653800"/>
            <a:ext cx="3084844" cy="3335519"/>
          </a:xfrm>
        </p:spPr>
        <p:txBody>
          <a:bodyPr vert="horz" lIns="0" tIns="45720" rIns="0" bIns="45720" rtlCol="0">
            <a:normAutofit/>
          </a:bodyPr>
          <a:lstStyle/>
          <a:p>
            <a:pPr>
              <a:buFont typeface="Arial" panose="020F050202020403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cs typeface="Calibri"/>
              </a:rPr>
              <a:t> Utilized float tank in the NavArch lab: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cs typeface="Calibri"/>
              </a:rPr>
              <a:t>Waterproofing  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cs typeface="Calibri"/>
              </a:rPr>
              <a:t>Emphasis on safety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cs typeface="Calibri"/>
              </a:rPr>
              <a:t> ASV under remote control: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cs typeface="Calibri"/>
              </a:rPr>
              <a:t>Thruster output – reliability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cs typeface="Calibri"/>
              </a:rPr>
              <a:t>Forward/Astern performance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cs typeface="Calibri"/>
              </a:rPr>
              <a:t>Turning capability </a:t>
            </a:r>
          </a:p>
          <a:p>
            <a:pPr>
              <a:buFont typeface="Arial" panose="020F050202020403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cs typeface="Calibri"/>
              </a:rPr>
              <a:t> Outcome from testing: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cs typeface="Calibri"/>
              </a:rPr>
              <a:t>Favorable: vessel stability and thruster performance</a:t>
            </a:r>
          </a:p>
          <a:p>
            <a:pPr marL="383540" lvl="1">
              <a:buFont typeface="Arial" panose="020F0502020204030204" pitchFamily="34" charset="0"/>
              <a:buChar char="•"/>
            </a:pPr>
            <a:r>
              <a:rPr lang="en-US" sz="1400">
                <a:solidFill>
                  <a:srgbClr val="FFFFFF"/>
                </a:solidFill>
                <a:cs typeface="Calibri"/>
              </a:rPr>
              <a:t>Unexpected positive – thrusters much stronger and more reactive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9DB1FE5-9D46-433B-99D1-2F1B8DC79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FF9F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DD0C509E-F04A-4114-A448-CB37E637D3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32" r="74" b="4135"/>
          <a:stretch/>
        </p:blipFill>
        <p:spPr>
          <a:xfrm>
            <a:off x="4073597" y="1101"/>
            <a:ext cx="8212663" cy="686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8234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71EF89EA31D74B98B21A0A4F048BDA" ma:contentTypeVersion="13" ma:contentTypeDescription="Create a new document." ma:contentTypeScope="" ma:versionID="6e6596acd7b221e8c3bbf39bd26974a3">
  <xsd:schema xmlns:xsd="http://www.w3.org/2001/XMLSchema" xmlns:xs="http://www.w3.org/2001/XMLSchema" xmlns:p="http://schemas.microsoft.com/office/2006/metadata/properties" xmlns:ns2="e03e1178-8b40-4663-8ad4-a75a24a2ad5b" xmlns:ns3="4df68093-3d3c-4b79-bdcb-be049264d973" targetNamespace="http://schemas.microsoft.com/office/2006/metadata/properties" ma:root="true" ma:fieldsID="97422592d28f1cc5f52f36cc5c6873a5" ns2:_="" ns3:_="">
    <xsd:import namespace="e03e1178-8b40-4663-8ad4-a75a24a2ad5b"/>
    <xsd:import namespace="4df68093-3d3c-4b79-bdcb-be049264d97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3e1178-8b40-4663-8ad4-a75a24a2ad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f68093-3d3c-4b79-bdcb-be049264d973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98E764-813A-4D8F-A9C8-E1C558C0B967}">
  <ds:schemaRefs>
    <ds:schemaRef ds:uri="4df68093-3d3c-4b79-bdcb-be049264d973"/>
    <ds:schemaRef ds:uri="e03e1178-8b40-4663-8ad4-a75a24a2ad5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6A7A46B-2D42-4F85-94B6-A27B8C5E54B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330F1EC-17E1-44A0-9DF7-884FDFEC7D8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Application>Microsoft Office PowerPoint</Application>
  <PresentationFormat>Widescreen</PresentationFormat>
  <Slides>15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Retrospect</vt:lpstr>
      <vt:lpstr>Autonomous Surface Vessel Status Presentation #2</vt:lpstr>
      <vt:lpstr>PowerPoint Presentation</vt:lpstr>
      <vt:lpstr>Content of Updates  from Status Presentation #1</vt:lpstr>
      <vt:lpstr>Status Presentation 1 Feedback</vt:lpstr>
      <vt:lpstr>Requirements and Key Performance Parameters (KPPS)</vt:lpstr>
      <vt:lpstr>Anticipated Costs</vt:lpstr>
      <vt:lpstr>System Design Approach</vt:lpstr>
      <vt:lpstr>System Design Block Diagram</vt:lpstr>
      <vt:lpstr>Float Tank Test Results</vt:lpstr>
      <vt:lpstr>Indoor Open Water Test</vt:lpstr>
      <vt:lpstr>Analysis of Testing</vt:lpstr>
      <vt:lpstr>ASV Hardware Updates</vt:lpstr>
      <vt:lpstr>Accomplishing Requirements</vt:lpstr>
      <vt:lpstr>Moving Forward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</cp:revision>
  <dcterms:created xsi:type="dcterms:W3CDTF">2021-11-02T12:26:46Z</dcterms:created>
  <dcterms:modified xsi:type="dcterms:W3CDTF">2021-11-04T11:11:14Z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0x010100A171EF89EA31D74B98B21A0A4F048BDA</vt:lpwstr>
  </property>
</Properties>
</file>